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6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7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8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711" r:id="rId2"/>
    <p:sldMasterId id="2147483666" r:id="rId3"/>
    <p:sldMasterId id="2147483657" r:id="rId4"/>
    <p:sldMasterId id="2147483675" r:id="rId5"/>
    <p:sldMasterId id="2147483684" r:id="rId6"/>
    <p:sldMasterId id="2147483693" r:id="rId7"/>
    <p:sldMasterId id="2147483702" r:id="rId8"/>
  </p:sldMasterIdLst>
  <p:sldIdLst>
    <p:sldId id="256" r:id="rId9"/>
    <p:sldId id="257" r:id="rId10"/>
    <p:sldId id="297" r:id="rId11"/>
    <p:sldId id="258" r:id="rId12"/>
    <p:sldId id="259" r:id="rId13"/>
    <p:sldId id="260" r:id="rId14"/>
    <p:sldId id="299" r:id="rId15"/>
    <p:sldId id="261" r:id="rId16"/>
    <p:sldId id="311" r:id="rId17"/>
    <p:sldId id="317" r:id="rId18"/>
    <p:sldId id="300" r:id="rId19"/>
    <p:sldId id="318" r:id="rId20"/>
    <p:sldId id="319" r:id="rId21"/>
    <p:sldId id="339" r:id="rId22"/>
    <p:sldId id="320" r:id="rId23"/>
    <p:sldId id="321" r:id="rId24"/>
    <p:sldId id="322" r:id="rId25"/>
    <p:sldId id="323" r:id="rId26"/>
    <p:sldId id="324" r:id="rId27"/>
    <p:sldId id="326" r:id="rId28"/>
    <p:sldId id="327" r:id="rId29"/>
    <p:sldId id="328" r:id="rId30"/>
    <p:sldId id="329" r:id="rId31"/>
    <p:sldId id="330" r:id="rId32"/>
    <p:sldId id="331" r:id="rId33"/>
    <p:sldId id="332" r:id="rId34"/>
    <p:sldId id="333" r:id="rId35"/>
    <p:sldId id="334" r:id="rId36"/>
    <p:sldId id="335" r:id="rId37"/>
    <p:sldId id="336" r:id="rId38"/>
    <p:sldId id="337" r:id="rId39"/>
    <p:sldId id="338" r:id="rId40"/>
    <p:sldId id="280" r:id="rId41"/>
  </p:sldIdLst>
  <p:sldSz cx="12192000" cy="6858000"/>
  <p:notesSz cx="6858000" cy="9144000"/>
  <p:embeddedFontLst>
    <p:embeddedFont>
      <p:font typeface="Muller Regular" pitchFamily="50" charset="0"/>
      <p:regular r:id="rId42"/>
    </p:embeddedFont>
    <p:embeddedFont>
      <p:font typeface="Stag Light" panose="02000603060000020004" pitchFamily="50" charset="0"/>
      <p:regular r:id="rId43"/>
      <p:italic r:id="rId44"/>
    </p:embeddedFon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Agency FB" panose="020B0503020202020204" pitchFamily="34" charset="0"/>
      <p:regular r:id="rId49"/>
      <p:bold r:id="rId50"/>
    </p:embeddedFont>
    <p:embeddedFont>
      <p:font typeface="Consolas" panose="020B0609020204030204" pitchFamily="49" charset="0"/>
      <p:regular r:id="rId51"/>
      <p:bold r:id="rId52"/>
      <p:italic r:id="rId53"/>
      <p:boldItalic r:id="rId54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Estilo medio 1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Estilo claro 2 - Acento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51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font" Target="fonts/font5.fntdata"/><Relationship Id="rId20" Type="http://schemas.openxmlformats.org/officeDocument/2006/relationships/slide" Target="slides/slide12.xml"/><Relationship Id="rId41" Type="http://schemas.openxmlformats.org/officeDocument/2006/relationships/slide" Target="slides/slide33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font" Target="fonts/font8.fntdata"/><Relationship Id="rId57" Type="http://schemas.openxmlformats.org/officeDocument/2006/relationships/theme" Target="theme/theme1.xml"/><Relationship Id="rId10" Type="http://schemas.openxmlformats.org/officeDocument/2006/relationships/slide" Target="slides/slide2.xml"/><Relationship Id="rId31" Type="http://schemas.openxmlformats.org/officeDocument/2006/relationships/slide" Target="slides/slide23.xml"/><Relationship Id="rId44" Type="http://schemas.openxmlformats.org/officeDocument/2006/relationships/font" Target="fonts/font3.fntdata"/><Relationship Id="rId52" Type="http://schemas.openxmlformats.org/officeDocument/2006/relationships/font" Target="fonts/font11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3F7FB6-3ECC-4BAA-8A95-73FADCEF489E}" type="doc">
      <dgm:prSet loTypeId="urn:microsoft.com/office/officeart/2005/8/layout/hierarchy1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C08E6C37-F0E2-4373-9ED6-D99C361C8453}">
      <dgm:prSet phldrT="[Texto]"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OPERADORES</a:t>
          </a:r>
          <a:endParaRPr lang="es-ES" sz="800" dirty="0">
            <a:latin typeface="Muller Regular" charset="0"/>
          </a:endParaRPr>
        </a:p>
      </dgm:t>
    </dgm:pt>
    <dgm:pt modelId="{C0943D4E-1CF9-4A4E-B672-2FE6B7EC9D37}" type="parTrans" cxnId="{10B59CEF-429B-4E4E-AE35-1C62AEC00045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2E1FD897-D2BD-4AD3-BB21-577B4F2D3DE4}" type="sibTrans" cxnId="{10B59CEF-429B-4E4E-AE35-1C62AEC00045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969F412B-967F-4D10-A303-C77231DC9B93}">
      <dgm:prSet phldrT="[Texto]"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ARITMÉTICOS</a:t>
          </a:r>
          <a:endParaRPr lang="es-ES" sz="800" dirty="0">
            <a:latin typeface="Muller Regular" charset="0"/>
          </a:endParaRPr>
        </a:p>
      </dgm:t>
    </dgm:pt>
    <dgm:pt modelId="{4D422720-6DB3-4D56-8AF6-4CB9C9508A91}" type="parTrans" cxnId="{C25D63CD-133C-4849-8BE4-66EF024EFD42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0FE99470-2CBA-41B2-8B85-F5D3A50B1877}" type="sibTrans" cxnId="{C25D63CD-133C-4849-8BE4-66EF024EFD42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3EDCF109-C261-43CE-9BF8-D671C391AA60}">
      <dgm:prSet phldrT="[Texto]"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SUMA</a:t>
          </a:r>
        </a:p>
        <a:p>
          <a:r>
            <a:rPr lang="es-ES" sz="800" dirty="0" smtClean="0">
              <a:latin typeface="Muller Regular" charset="0"/>
            </a:rPr>
            <a:t>A + B</a:t>
          </a:r>
          <a:endParaRPr lang="es-ES" sz="800" dirty="0">
            <a:latin typeface="Muller Regular" charset="0"/>
          </a:endParaRPr>
        </a:p>
      </dgm:t>
    </dgm:pt>
    <dgm:pt modelId="{52674BA6-8BCE-4F1F-8028-75400A297E36}" type="parTrans" cxnId="{BAB079FC-D7C4-4258-8806-1BB291D407EB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50261922-1848-4AB0-803B-731A57E042C2}" type="sibTrans" cxnId="{BAB079FC-D7C4-4258-8806-1BB291D407EB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405CF903-1908-436A-8F76-0D1B7744132F}">
      <dgm:prSet phldrT="[Texto]"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RESTA</a:t>
          </a:r>
        </a:p>
        <a:p>
          <a:r>
            <a:rPr lang="es-ES" sz="800" dirty="0" smtClean="0">
              <a:latin typeface="Muller Regular" charset="0"/>
            </a:rPr>
            <a:t>A - B</a:t>
          </a:r>
          <a:endParaRPr lang="es-ES" sz="800" dirty="0">
            <a:latin typeface="Muller Regular" charset="0"/>
          </a:endParaRPr>
        </a:p>
      </dgm:t>
    </dgm:pt>
    <dgm:pt modelId="{EB9EC713-A542-48A0-9F5B-21963125D0A8}" type="parTrans" cxnId="{32E4EBCA-0E0B-4241-8533-DC701D7CF249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8C0F1778-9C44-4D3F-84C8-86E4340E2798}" type="sibTrans" cxnId="{32E4EBCA-0E0B-4241-8533-DC701D7CF249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7AF607F0-9D56-4973-8AFC-BE9104278F65}">
      <dgm:prSet phldrT="[Texto]"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BITS</a:t>
          </a:r>
          <a:endParaRPr lang="es-ES" sz="800" dirty="0">
            <a:latin typeface="Muller Regular" charset="0"/>
          </a:endParaRPr>
        </a:p>
      </dgm:t>
    </dgm:pt>
    <dgm:pt modelId="{2254346B-5C94-4C9B-97A1-1E66006A4752}" type="parTrans" cxnId="{CFBA5133-939C-40E3-9DCC-509B3842E79B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0347DCA5-134B-46EB-B9BD-1B6EDC54C030}" type="sibTrans" cxnId="{CFBA5133-939C-40E3-9DCC-509B3842E79B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32C445B0-D07C-415D-8C8D-0969AD368A4C}">
      <dgm:prSet phldrT="[Texto]"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OR</a:t>
          </a:r>
        </a:p>
        <a:p>
          <a:r>
            <a:rPr lang="es-ES" sz="800" dirty="0" smtClean="0">
              <a:latin typeface="Muller Regular" charset="0"/>
            </a:rPr>
            <a:t>A | B</a:t>
          </a:r>
        </a:p>
      </dgm:t>
    </dgm:pt>
    <dgm:pt modelId="{E2A4B9BE-E9BC-4E4E-A614-3FBD2DB1249F}" type="parTrans" cxnId="{F024BFDD-4A92-48A7-B2ED-3D4FA9AB4187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6B09B6FB-5A79-4095-B038-168B77DD7B2D}" type="sibTrans" cxnId="{F024BFDD-4A92-48A7-B2ED-3D4FA9AB4187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381CE0E6-EC1C-4D7A-95C0-1CA732E0928B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LÓGICOS</a:t>
          </a:r>
          <a:endParaRPr lang="es-ES" sz="800" dirty="0">
            <a:latin typeface="Muller Regular" charset="0"/>
          </a:endParaRPr>
        </a:p>
      </dgm:t>
    </dgm:pt>
    <dgm:pt modelId="{A9626D7C-68AF-4E19-B450-6B43A4FD2C40}" type="parTrans" cxnId="{2E259ED2-A9F0-40DE-8774-5D4CD73D607B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C82F7E39-1BAE-418C-A0FD-E90B2D921390}" type="sibTrans" cxnId="{2E259ED2-A9F0-40DE-8774-5D4CD73D607B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68CA5C8D-BFAF-4FB5-A0D8-40C0798AC624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COMPARACIÓN</a:t>
          </a:r>
          <a:endParaRPr lang="es-ES" sz="800" dirty="0">
            <a:latin typeface="Muller Regular" charset="0"/>
          </a:endParaRPr>
        </a:p>
      </dgm:t>
    </dgm:pt>
    <dgm:pt modelId="{DA133665-8BA2-411F-BD3D-990FAAD57D33}" type="parTrans" cxnId="{F58A345D-3204-4DDA-AB7E-5964FE5AA08E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FD8C7EF0-CB7E-47CB-942B-85E752DDE950}" type="sibTrans" cxnId="{F58A345D-3204-4DDA-AB7E-5964FE5AA08E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876BC6C1-31F5-413B-BA34-4406852AD55F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MULTIPLICACIÓN</a:t>
          </a:r>
        </a:p>
        <a:p>
          <a:r>
            <a:rPr lang="es-ES" sz="800" dirty="0" smtClean="0">
              <a:latin typeface="Muller Regular" charset="0"/>
            </a:rPr>
            <a:t>A * B</a:t>
          </a:r>
          <a:endParaRPr lang="es-ES" sz="800" dirty="0">
            <a:latin typeface="Muller Regular" charset="0"/>
          </a:endParaRPr>
        </a:p>
      </dgm:t>
    </dgm:pt>
    <dgm:pt modelId="{2F167CF4-65E1-475C-A21A-D0E3FB325E25}" type="parTrans" cxnId="{CB264C72-88A4-453F-945A-C28F064B76E4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A3FDAEB8-F001-4376-BDA6-B7C51E30FA9B}" type="sibTrans" cxnId="{CB264C72-88A4-453F-945A-C28F064B76E4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911C5C77-6C94-4BE2-AE12-E4BB6D61EF85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RESTO</a:t>
          </a:r>
        </a:p>
        <a:p>
          <a:r>
            <a:rPr lang="es-ES" sz="800" dirty="0" smtClean="0">
              <a:latin typeface="Muller Regular" charset="0"/>
            </a:rPr>
            <a:t>A % B</a:t>
          </a:r>
          <a:endParaRPr lang="es-ES" sz="800" dirty="0">
            <a:latin typeface="Muller Regular" charset="0"/>
          </a:endParaRPr>
        </a:p>
      </dgm:t>
    </dgm:pt>
    <dgm:pt modelId="{C3E46508-D4B5-449E-8D8E-B7C31BB95024}" type="parTrans" cxnId="{D009F7A3-CB0F-4D90-9D3F-8634E7943F65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B358D52B-F85F-46B4-B3BB-9C1D276D41EA}" type="sibTrans" cxnId="{D009F7A3-CB0F-4D90-9D3F-8634E7943F65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AF8E95BA-7A1B-4692-8DB9-6C7268191F49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DIVISIÓN REAL</a:t>
          </a:r>
        </a:p>
        <a:p>
          <a:r>
            <a:rPr lang="es-ES" sz="800" dirty="0" smtClean="0">
              <a:latin typeface="Muller Regular" charset="0"/>
            </a:rPr>
            <a:t>A / B</a:t>
          </a:r>
          <a:endParaRPr lang="es-ES" sz="800" dirty="0">
            <a:latin typeface="Muller Regular" charset="0"/>
          </a:endParaRPr>
        </a:p>
      </dgm:t>
    </dgm:pt>
    <dgm:pt modelId="{A9797681-0E6A-4BFA-A072-492C61616003}" type="parTrans" cxnId="{6C2B0448-4971-41C6-8864-29B1583FA6D9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8A3EC6F3-3181-403B-8038-6935BB90BC96}" type="sibTrans" cxnId="{6C2B0448-4971-41C6-8864-29B1583FA6D9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2E87E90D-6B25-4719-B812-1D37ABDEE1B8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DIVISIÓN ENTERA</a:t>
          </a:r>
        </a:p>
        <a:p>
          <a:r>
            <a:rPr lang="es-ES" sz="800" dirty="0" smtClean="0">
              <a:latin typeface="Muller Regular" charset="0"/>
            </a:rPr>
            <a:t>A // B</a:t>
          </a:r>
          <a:endParaRPr lang="es-ES" sz="800" dirty="0">
            <a:latin typeface="Muller Regular" charset="0"/>
          </a:endParaRPr>
        </a:p>
      </dgm:t>
    </dgm:pt>
    <dgm:pt modelId="{76612640-73AE-465E-B875-12CA7184634E}" type="parTrans" cxnId="{E8A76D41-2608-4A86-A383-E7F2C4A4ADF3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6B528DD2-2A61-4F22-B8F8-24811C21D1F3}" type="sibTrans" cxnId="{E8A76D41-2608-4A86-A383-E7F2C4A4ADF3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BC2E46B5-ACC8-4576-8264-C541D51A95A0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POTENCIA</a:t>
          </a:r>
        </a:p>
        <a:p>
          <a:r>
            <a:rPr lang="es-ES" sz="800" dirty="0" smtClean="0">
              <a:latin typeface="Muller Regular" charset="0"/>
            </a:rPr>
            <a:t>A ** B</a:t>
          </a:r>
          <a:endParaRPr lang="es-ES" sz="800" dirty="0">
            <a:latin typeface="Muller Regular" charset="0"/>
          </a:endParaRPr>
        </a:p>
      </dgm:t>
    </dgm:pt>
    <dgm:pt modelId="{9DB43666-4753-467A-9870-61F4D1D652F9}" type="parTrans" cxnId="{0F93FFD7-E098-461B-B350-6BC17219F26C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9E2F4BF3-CE7B-4739-B3BB-D25DD26F6761}" type="sibTrans" cxnId="{0F93FFD7-E098-461B-B350-6BC17219F26C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0CF144C5-824F-4F24-9610-1026B45EBD71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IGUALDAD</a:t>
          </a:r>
        </a:p>
        <a:p>
          <a:r>
            <a:rPr lang="es-ES" sz="800" dirty="0" smtClean="0">
              <a:latin typeface="Muller Regular" charset="0"/>
            </a:rPr>
            <a:t>A == B</a:t>
          </a:r>
          <a:endParaRPr lang="es-ES" sz="800" dirty="0">
            <a:latin typeface="Muller Regular" charset="0"/>
          </a:endParaRPr>
        </a:p>
      </dgm:t>
    </dgm:pt>
    <dgm:pt modelId="{78047915-5B22-4EAD-97E8-449DFC174830}" type="parTrans" cxnId="{2ABA14F8-C820-4528-BEEA-FD80FA185729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4650395B-0B1C-4FD1-96CF-9E635BB35CDF}" type="sibTrans" cxnId="{2ABA14F8-C820-4528-BEEA-FD80FA185729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0A4F7B78-203A-41CA-8337-1CCE7E2923E5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OR</a:t>
          </a:r>
        </a:p>
        <a:p>
          <a:r>
            <a:rPr lang="es-ES" sz="800" dirty="0" smtClean="0">
              <a:latin typeface="Muller Regular" charset="0"/>
            </a:rPr>
            <a:t>A </a:t>
          </a:r>
          <a:r>
            <a:rPr lang="es-ES" sz="800" dirty="0" err="1" smtClean="0">
              <a:latin typeface="Muller Regular" charset="0"/>
            </a:rPr>
            <a:t>or</a:t>
          </a:r>
          <a:r>
            <a:rPr lang="es-ES" sz="800" dirty="0" smtClean="0">
              <a:latin typeface="Muller Regular" charset="0"/>
            </a:rPr>
            <a:t> B</a:t>
          </a:r>
          <a:endParaRPr lang="es-ES" sz="800" dirty="0">
            <a:latin typeface="Muller Regular" charset="0"/>
          </a:endParaRPr>
        </a:p>
      </dgm:t>
    </dgm:pt>
    <dgm:pt modelId="{D94EC3D0-9B23-433A-8781-2167FCB45A28}" type="parTrans" cxnId="{6B943D41-56BD-42D5-803A-3126865A3BF4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AD0ECB7E-EA82-4170-9620-F83DBFAED9E5}" type="sibTrans" cxnId="{6B943D41-56BD-42D5-803A-3126865A3BF4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A30571CC-E401-4096-B4B6-49A1B55FE96E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AND</a:t>
          </a:r>
        </a:p>
        <a:p>
          <a:r>
            <a:rPr lang="es-ES" sz="800" dirty="0" smtClean="0">
              <a:latin typeface="Muller Regular" charset="0"/>
            </a:rPr>
            <a:t>A and B</a:t>
          </a:r>
          <a:endParaRPr lang="es-ES" sz="800" dirty="0">
            <a:latin typeface="Muller Regular" charset="0"/>
          </a:endParaRPr>
        </a:p>
      </dgm:t>
    </dgm:pt>
    <dgm:pt modelId="{4D7DD71B-9375-4BDE-94FA-76D6466E4212}" type="parTrans" cxnId="{57268C3D-0459-4E9E-8794-9DDA97B34014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A1A15422-2953-484D-A8C6-8DD0630B35B5}" type="sibTrans" cxnId="{57268C3D-0459-4E9E-8794-9DDA97B34014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7A5C9A3E-F251-444E-9237-768A9B955E3E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NEGACIÓN</a:t>
          </a:r>
        </a:p>
        <a:p>
          <a:r>
            <a:rPr lang="es-ES" sz="800" dirty="0" err="1" smtClean="0">
              <a:latin typeface="Muller Regular" charset="0"/>
            </a:rPr>
            <a:t>Not</a:t>
          </a:r>
          <a:r>
            <a:rPr lang="es-ES" sz="800" dirty="0" smtClean="0">
              <a:latin typeface="Muller Regular" charset="0"/>
            </a:rPr>
            <a:t> A</a:t>
          </a:r>
          <a:endParaRPr lang="es-ES" sz="800" dirty="0">
            <a:latin typeface="Muller Regular" charset="0"/>
          </a:endParaRPr>
        </a:p>
      </dgm:t>
    </dgm:pt>
    <dgm:pt modelId="{B04AF83C-BE24-43F7-8824-2879885C5FC0}" type="parTrans" cxnId="{6C0D59ED-1A06-4543-BD86-F9125242E689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97D323AB-E6D8-4F13-BA09-5269DD6C9AF7}" type="sibTrans" cxnId="{6C0D59ED-1A06-4543-BD86-F9125242E689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001FAFBA-EDAA-44F8-8FBB-A37DA32446D6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XOR</a:t>
          </a:r>
        </a:p>
        <a:p>
          <a:r>
            <a:rPr lang="es-ES" sz="800" dirty="0" smtClean="0">
              <a:latin typeface="Muller Regular" charset="0"/>
            </a:rPr>
            <a:t>A ^ B</a:t>
          </a:r>
          <a:endParaRPr lang="es-ES" sz="800" dirty="0">
            <a:latin typeface="Muller Regular" charset="0"/>
          </a:endParaRPr>
        </a:p>
      </dgm:t>
    </dgm:pt>
    <dgm:pt modelId="{26145BE9-0006-4BFC-8BAE-32BBFE40E7E3}" type="parTrans" cxnId="{B8D5DB22-30D8-4B38-99E8-A5F027539A63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F7B949B6-EB59-419C-A68E-6662A27A3E79}" type="sibTrans" cxnId="{B8D5DB22-30D8-4B38-99E8-A5F027539A63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7007FC4B-9EBD-403F-A7EC-BC4DB6E7D7A0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AND</a:t>
          </a:r>
        </a:p>
        <a:p>
          <a:r>
            <a:rPr lang="es-ES" sz="800" dirty="0" smtClean="0">
              <a:latin typeface="Muller Regular" charset="0"/>
            </a:rPr>
            <a:t>A &amp; B</a:t>
          </a:r>
          <a:endParaRPr lang="es-ES" sz="800" dirty="0">
            <a:latin typeface="Muller Regular" charset="0"/>
          </a:endParaRPr>
        </a:p>
      </dgm:t>
    </dgm:pt>
    <dgm:pt modelId="{51FB30B0-8EE2-48EF-8309-97563953BC2F}" type="parTrans" cxnId="{C41D0F8D-C8DC-4961-A741-FC1BE1AA51D2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12BE018D-7B72-43F0-B129-3526E7A09FA0}" type="sibTrans" cxnId="{C41D0F8D-C8DC-4961-A741-FC1BE1AA51D2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445E66FF-4F61-4ECC-8127-A222A9465B82}">
      <dgm:prSet custT="1"/>
      <dgm:spPr/>
      <dgm:t>
        <a:bodyPr/>
        <a:lstStyle/>
        <a:p>
          <a:r>
            <a:rPr lang="es-ES" sz="800" dirty="0" smtClean="0">
              <a:latin typeface="Muller Regular" charset="0"/>
            </a:rPr>
            <a:t>DESIGUALDAD</a:t>
          </a:r>
        </a:p>
        <a:p>
          <a:r>
            <a:rPr lang="es-ES" sz="800" dirty="0" smtClean="0">
              <a:latin typeface="Muller Regular" charset="0"/>
            </a:rPr>
            <a:t>A != B</a:t>
          </a:r>
          <a:endParaRPr lang="es-ES" sz="800" dirty="0">
            <a:latin typeface="Muller Regular" charset="0"/>
          </a:endParaRPr>
        </a:p>
      </dgm:t>
    </dgm:pt>
    <dgm:pt modelId="{B7F4A536-A6AF-448D-861D-F0FD55753F0D}" type="sibTrans" cxnId="{6644B1C7-F0D9-4BD9-B0C6-2860430CD5CB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0CF051B7-88A4-437B-ADB0-73D0C9F6D25A}" type="parTrans" cxnId="{6644B1C7-F0D9-4BD9-B0C6-2860430CD5CB}">
      <dgm:prSet/>
      <dgm:spPr/>
      <dgm:t>
        <a:bodyPr/>
        <a:lstStyle/>
        <a:p>
          <a:endParaRPr lang="es-ES" sz="2400">
            <a:latin typeface="Muller Regular" charset="0"/>
          </a:endParaRPr>
        </a:p>
      </dgm:t>
    </dgm:pt>
    <dgm:pt modelId="{5C9B87BC-0BB5-4CF0-A628-9ED822760094}" type="pres">
      <dgm:prSet presAssocID="{113F7FB6-3ECC-4BAA-8A95-73FADCEF489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AB3CC652-42BA-4564-B6EA-0B83D7B7FA4F}" type="pres">
      <dgm:prSet presAssocID="{C08E6C37-F0E2-4373-9ED6-D99C361C8453}" presName="hierRoot1" presStyleCnt="0"/>
      <dgm:spPr/>
    </dgm:pt>
    <dgm:pt modelId="{39CD60BF-CD71-4A6D-8723-DCBF60FCEA16}" type="pres">
      <dgm:prSet presAssocID="{C08E6C37-F0E2-4373-9ED6-D99C361C8453}" presName="composite" presStyleCnt="0"/>
      <dgm:spPr/>
    </dgm:pt>
    <dgm:pt modelId="{A25738AC-A728-47EE-A002-2FFB0FF11A23}" type="pres">
      <dgm:prSet presAssocID="{C08E6C37-F0E2-4373-9ED6-D99C361C8453}" presName="background" presStyleLbl="node0" presStyleIdx="0" presStyleCnt="1"/>
      <dgm:spPr/>
    </dgm:pt>
    <dgm:pt modelId="{5A53C3CB-9CDF-490A-AC30-1BED62200D3D}" type="pres">
      <dgm:prSet presAssocID="{C08E6C37-F0E2-4373-9ED6-D99C361C8453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4EDBD6CC-ED34-4724-85D4-3B03B7DCED9B}" type="pres">
      <dgm:prSet presAssocID="{C08E6C37-F0E2-4373-9ED6-D99C361C8453}" presName="hierChild2" presStyleCnt="0"/>
      <dgm:spPr/>
    </dgm:pt>
    <dgm:pt modelId="{3F8C6D41-E849-4DA9-8001-64A1B2A8331C}" type="pres">
      <dgm:prSet presAssocID="{4D422720-6DB3-4D56-8AF6-4CB9C9508A91}" presName="Name10" presStyleLbl="parChTrans1D2" presStyleIdx="0" presStyleCnt="4"/>
      <dgm:spPr/>
      <dgm:t>
        <a:bodyPr/>
        <a:lstStyle/>
        <a:p>
          <a:endParaRPr lang="es-ES"/>
        </a:p>
      </dgm:t>
    </dgm:pt>
    <dgm:pt modelId="{EE86658E-6CE3-46FC-902E-0B353FF8D0A8}" type="pres">
      <dgm:prSet presAssocID="{969F412B-967F-4D10-A303-C77231DC9B93}" presName="hierRoot2" presStyleCnt="0"/>
      <dgm:spPr/>
    </dgm:pt>
    <dgm:pt modelId="{6DCDDC81-66FA-4005-AED6-E291BEAEE6B5}" type="pres">
      <dgm:prSet presAssocID="{969F412B-967F-4D10-A303-C77231DC9B93}" presName="composite2" presStyleCnt="0"/>
      <dgm:spPr/>
    </dgm:pt>
    <dgm:pt modelId="{885EFDF4-BD2B-483B-9FCE-E60E4791A0A4}" type="pres">
      <dgm:prSet presAssocID="{969F412B-967F-4D10-A303-C77231DC9B93}" presName="background2" presStyleLbl="node2" presStyleIdx="0" presStyleCnt="4"/>
      <dgm:spPr/>
    </dgm:pt>
    <dgm:pt modelId="{EBA12AA3-D9D9-4798-84E1-B2B288843C1D}" type="pres">
      <dgm:prSet presAssocID="{969F412B-967F-4D10-A303-C77231DC9B93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43B918C0-4F70-47F4-9D51-2CC079B4AEC4}" type="pres">
      <dgm:prSet presAssocID="{969F412B-967F-4D10-A303-C77231DC9B93}" presName="hierChild3" presStyleCnt="0"/>
      <dgm:spPr/>
    </dgm:pt>
    <dgm:pt modelId="{09A45B89-797A-474B-A94A-E7CDA86714DB}" type="pres">
      <dgm:prSet presAssocID="{52674BA6-8BCE-4F1F-8028-75400A297E36}" presName="Name17" presStyleLbl="parChTrans1D3" presStyleIdx="0" presStyleCnt="5"/>
      <dgm:spPr/>
      <dgm:t>
        <a:bodyPr/>
        <a:lstStyle/>
        <a:p>
          <a:endParaRPr lang="es-ES"/>
        </a:p>
      </dgm:t>
    </dgm:pt>
    <dgm:pt modelId="{A428115F-43EA-4E7C-9B5C-5A26EB0F4218}" type="pres">
      <dgm:prSet presAssocID="{3EDCF109-C261-43CE-9BF8-D671C391AA60}" presName="hierRoot3" presStyleCnt="0"/>
      <dgm:spPr/>
    </dgm:pt>
    <dgm:pt modelId="{30986EE8-274D-4853-809E-E63EB3D42A24}" type="pres">
      <dgm:prSet presAssocID="{3EDCF109-C261-43CE-9BF8-D671C391AA60}" presName="composite3" presStyleCnt="0"/>
      <dgm:spPr/>
    </dgm:pt>
    <dgm:pt modelId="{F2DCC8A3-2829-4563-B1F0-09FD7715A4FC}" type="pres">
      <dgm:prSet presAssocID="{3EDCF109-C261-43CE-9BF8-D671C391AA60}" presName="background3" presStyleLbl="node3" presStyleIdx="0" presStyleCnt="5"/>
      <dgm:spPr/>
    </dgm:pt>
    <dgm:pt modelId="{D39AB969-8075-484E-992C-C0BD03D30863}" type="pres">
      <dgm:prSet presAssocID="{3EDCF109-C261-43CE-9BF8-D671C391AA60}" presName="text3" presStyleLbl="fgAcc3" presStyleIdx="0" presStyleCnt="5" custScaleX="12203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A6E3FBEB-D138-4BB7-AFEA-675396DBD295}" type="pres">
      <dgm:prSet presAssocID="{3EDCF109-C261-43CE-9BF8-D671C391AA60}" presName="hierChild4" presStyleCnt="0"/>
      <dgm:spPr/>
    </dgm:pt>
    <dgm:pt modelId="{1A00884A-2947-4B07-82EC-B9FC2197A26C}" type="pres">
      <dgm:prSet presAssocID="{2F167CF4-65E1-475C-A21A-D0E3FB325E25}" presName="Name23" presStyleLbl="parChTrans1D4" presStyleIdx="0" presStyleCnt="10"/>
      <dgm:spPr/>
      <dgm:t>
        <a:bodyPr/>
        <a:lstStyle/>
        <a:p>
          <a:endParaRPr lang="es-ES"/>
        </a:p>
      </dgm:t>
    </dgm:pt>
    <dgm:pt modelId="{E1B5EB51-6ADD-49F1-A0C0-5DCFB3D1EC46}" type="pres">
      <dgm:prSet presAssocID="{876BC6C1-31F5-413B-BA34-4406852AD55F}" presName="hierRoot4" presStyleCnt="0"/>
      <dgm:spPr/>
    </dgm:pt>
    <dgm:pt modelId="{8833D97A-B527-43A5-8EA5-C9E6AF2AB2E9}" type="pres">
      <dgm:prSet presAssocID="{876BC6C1-31F5-413B-BA34-4406852AD55F}" presName="composite4" presStyleCnt="0"/>
      <dgm:spPr/>
    </dgm:pt>
    <dgm:pt modelId="{1B090A45-4F48-469A-AACF-2202D5F7B340}" type="pres">
      <dgm:prSet presAssocID="{876BC6C1-31F5-413B-BA34-4406852AD55F}" presName="background4" presStyleLbl="node4" presStyleIdx="0" presStyleCnt="10"/>
      <dgm:spPr/>
    </dgm:pt>
    <dgm:pt modelId="{35B33AB8-E331-4409-8C02-F69A260C2EF1}" type="pres">
      <dgm:prSet presAssocID="{876BC6C1-31F5-413B-BA34-4406852AD55F}" presName="text4" presStyleLbl="fgAcc4" presStyleIdx="0" presStyleCnt="10" custScaleX="12203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FD016E06-81D9-45AB-A786-7B27C2BA7773}" type="pres">
      <dgm:prSet presAssocID="{876BC6C1-31F5-413B-BA34-4406852AD55F}" presName="hierChild5" presStyleCnt="0"/>
      <dgm:spPr/>
    </dgm:pt>
    <dgm:pt modelId="{73B7240C-BAD0-43FD-950B-2C5DC14EF2F3}" type="pres">
      <dgm:prSet presAssocID="{A9797681-0E6A-4BFA-A072-492C61616003}" presName="Name23" presStyleLbl="parChTrans1D4" presStyleIdx="1" presStyleCnt="10"/>
      <dgm:spPr/>
      <dgm:t>
        <a:bodyPr/>
        <a:lstStyle/>
        <a:p>
          <a:endParaRPr lang="es-ES"/>
        </a:p>
      </dgm:t>
    </dgm:pt>
    <dgm:pt modelId="{678A9D13-C7B5-4A84-A4D1-C40C9F653202}" type="pres">
      <dgm:prSet presAssocID="{AF8E95BA-7A1B-4692-8DB9-6C7268191F49}" presName="hierRoot4" presStyleCnt="0"/>
      <dgm:spPr/>
    </dgm:pt>
    <dgm:pt modelId="{DB8C8AA8-278A-43F0-B49C-C7732F9FD989}" type="pres">
      <dgm:prSet presAssocID="{AF8E95BA-7A1B-4692-8DB9-6C7268191F49}" presName="composite4" presStyleCnt="0"/>
      <dgm:spPr/>
    </dgm:pt>
    <dgm:pt modelId="{8454E096-F59A-4C79-87DA-94A441F07B61}" type="pres">
      <dgm:prSet presAssocID="{AF8E95BA-7A1B-4692-8DB9-6C7268191F49}" presName="background4" presStyleLbl="node4" presStyleIdx="1" presStyleCnt="10"/>
      <dgm:spPr/>
    </dgm:pt>
    <dgm:pt modelId="{6EC25CB5-B110-4C5C-95CB-3EDB00CE7E3C}" type="pres">
      <dgm:prSet presAssocID="{AF8E95BA-7A1B-4692-8DB9-6C7268191F49}" presName="text4" presStyleLbl="fgAcc4" presStyleIdx="1" presStyleCnt="10" custScaleX="12203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5E6FCCBE-BC0C-4E69-84E2-2AA0E6468159}" type="pres">
      <dgm:prSet presAssocID="{AF8E95BA-7A1B-4692-8DB9-6C7268191F49}" presName="hierChild5" presStyleCnt="0"/>
      <dgm:spPr/>
    </dgm:pt>
    <dgm:pt modelId="{540A8952-F2C2-44BE-8583-2C2FCBFF253B}" type="pres">
      <dgm:prSet presAssocID="{9DB43666-4753-467A-9870-61F4D1D652F9}" presName="Name23" presStyleLbl="parChTrans1D4" presStyleIdx="2" presStyleCnt="10"/>
      <dgm:spPr/>
      <dgm:t>
        <a:bodyPr/>
        <a:lstStyle/>
        <a:p>
          <a:endParaRPr lang="es-ES"/>
        </a:p>
      </dgm:t>
    </dgm:pt>
    <dgm:pt modelId="{857868AE-D49E-4DC9-BCA5-F555133E32E4}" type="pres">
      <dgm:prSet presAssocID="{BC2E46B5-ACC8-4576-8264-C541D51A95A0}" presName="hierRoot4" presStyleCnt="0"/>
      <dgm:spPr/>
    </dgm:pt>
    <dgm:pt modelId="{903D3C67-FAF3-4D59-ACA4-AAFA2041EDF8}" type="pres">
      <dgm:prSet presAssocID="{BC2E46B5-ACC8-4576-8264-C541D51A95A0}" presName="composite4" presStyleCnt="0"/>
      <dgm:spPr/>
    </dgm:pt>
    <dgm:pt modelId="{4FD6C9FC-271B-4C43-B39A-512EC4ED6320}" type="pres">
      <dgm:prSet presAssocID="{BC2E46B5-ACC8-4576-8264-C541D51A95A0}" presName="background4" presStyleLbl="node4" presStyleIdx="2" presStyleCnt="10"/>
      <dgm:spPr/>
    </dgm:pt>
    <dgm:pt modelId="{C6B72D1B-1646-4EA8-B0E5-2CE708FBD97A}" type="pres">
      <dgm:prSet presAssocID="{BC2E46B5-ACC8-4576-8264-C541D51A95A0}" presName="text4" presStyleLbl="fgAcc4" presStyleIdx="2" presStyleCnt="10" custScaleX="12203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0265D108-F0FB-4C37-B782-04AB8B98B936}" type="pres">
      <dgm:prSet presAssocID="{BC2E46B5-ACC8-4576-8264-C541D51A95A0}" presName="hierChild5" presStyleCnt="0"/>
      <dgm:spPr/>
    </dgm:pt>
    <dgm:pt modelId="{F79AB2FF-A23E-4869-9045-D66C21636817}" type="pres">
      <dgm:prSet presAssocID="{EB9EC713-A542-48A0-9F5B-21963125D0A8}" presName="Name17" presStyleLbl="parChTrans1D3" presStyleIdx="1" presStyleCnt="5"/>
      <dgm:spPr/>
      <dgm:t>
        <a:bodyPr/>
        <a:lstStyle/>
        <a:p>
          <a:endParaRPr lang="es-ES"/>
        </a:p>
      </dgm:t>
    </dgm:pt>
    <dgm:pt modelId="{E16F87AA-0E1B-4881-AAF6-039B7CE49B22}" type="pres">
      <dgm:prSet presAssocID="{405CF903-1908-436A-8F76-0D1B7744132F}" presName="hierRoot3" presStyleCnt="0"/>
      <dgm:spPr/>
    </dgm:pt>
    <dgm:pt modelId="{855200D0-D312-4D28-8D80-9B6D29947D02}" type="pres">
      <dgm:prSet presAssocID="{405CF903-1908-436A-8F76-0D1B7744132F}" presName="composite3" presStyleCnt="0"/>
      <dgm:spPr/>
    </dgm:pt>
    <dgm:pt modelId="{9DE149DF-3577-40AF-A917-5C493CF96FBE}" type="pres">
      <dgm:prSet presAssocID="{405CF903-1908-436A-8F76-0D1B7744132F}" presName="background3" presStyleLbl="node3" presStyleIdx="1" presStyleCnt="5"/>
      <dgm:spPr/>
    </dgm:pt>
    <dgm:pt modelId="{337BF529-6269-4810-AB52-2A16D2339964}" type="pres">
      <dgm:prSet presAssocID="{405CF903-1908-436A-8F76-0D1B7744132F}" presName="text3" presStyleLbl="fgAcc3" presStyleIdx="1" presStyleCnt="5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2AE689AC-B562-47EC-B0BA-44BEF6BA6AAF}" type="pres">
      <dgm:prSet presAssocID="{405CF903-1908-436A-8F76-0D1B7744132F}" presName="hierChild4" presStyleCnt="0"/>
      <dgm:spPr/>
    </dgm:pt>
    <dgm:pt modelId="{E738FBF2-8E88-4297-A84D-63EDFC8E3A2E}" type="pres">
      <dgm:prSet presAssocID="{C3E46508-D4B5-449E-8D8E-B7C31BB95024}" presName="Name23" presStyleLbl="parChTrans1D4" presStyleIdx="3" presStyleCnt="10"/>
      <dgm:spPr/>
      <dgm:t>
        <a:bodyPr/>
        <a:lstStyle/>
        <a:p>
          <a:endParaRPr lang="es-ES"/>
        </a:p>
      </dgm:t>
    </dgm:pt>
    <dgm:pt modelId="{4304D662-6CD2-4877-B9DC-677F7E22DBE1}" type="pres">
      <dgm:prSet presAssocID="{911C5C77-6C94-4BE2-AE12-E4BB6D61EF85}" presName="hierRoot4" presStyleCnt="0"/>
      <dgm:spPr/>
    </dgm:pt>
    <dgm:pt modelId="{5CBBC87C-59E7-4404-957C-A15CA3835566}" type="pres">
      <dgm:prSet presAssocID="{911C5C77-6C94-4BE2-AE12-E4BB6D61EF85}" presName="composite4" presStyleCnt="0"/>
      <dgm:spPr/>
    </dgm:pt>
    <dgm:pt modelId="{C4218C6B-5AFC-45E2-BDE6-5D00F2B342B8}" type="pres">
      <dgm:prSet presAssocID="{911C5C77-6C94-4BE2-AE12-E4BB6D61EF85}" presName="background4" presStyleLbl="node4" presStyleIdx="3" presStyleCnt="10"/>
      <dgm:spPr/>
    </dgm:pt>
    <dgm:pt modelId="{6258B605-8EAF-4698-85E6-940C0D5CC588}" type="pres">
      <dgm:prSet presAssocID="{911C5C77-6C94-4BE2-AE12-E4BB6D61EF85}" presName="text4" presStyleLbl="fgAcc4" presStyleIdx="3" presStyleCnt="1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B24366C0-8AF5-4585-8C63-E16ED67C6BB2}" type="pres">
      <dgm:prSet presAssocID="{911C5C77-6C94-4BE2-AE12-E4BB6D61EF85}" presName="hierChild5" presStyleCnt="0"/>
      <dgm:spPr/>
    </dgm:pt>
    <dgm:pt modelId="{8A38DC88-E394-450E-ACC9-38A9E046AD00}" type="pres">
      <dgm:prSet presAssocID="{76612640-73AE-465E-B875-12CA7184634E}" presName="Name23" presStyleLbl="parChTrans1D4" presStyleIdx="4" presStyleCnt="10"/>
      <dgm:spPr/>
      <dgm:t>
        <a:bodyPr/>
        <a:lstStyle/>
        <a:p>
          <a:endParaRPr lang="es-ES"/>
        </a:p>
      </dgm:t>
    </dgm:pt>
    <dgm:pt modelId="{42B9D2F5-2E42-455E-882A-D380334509ED}" type="pres">
      <dgm:prSet presAssocID="{2E87E90D-6B25-4719-B812-1D37ABDEE1B8}" presName="hierRoot4" presStyleCnt="0"/>
      <dgm:spPr/>
    </dgm:pt>
    <dgm:pt modelId="{E3251069-56B8-4BAD-A306-0742EBE75920}" type="pres">
      <dgm:prSet presAssocID="{2E87E90D-6B25-4719-B812-1D37ABDEE1B8}" presName="composite4" presStyleCnt="0"/>
      <dgm:spPr/>
    </dgm:pt>
    <dgm:pt modelId="{CBE65A17-D50D-498B-B630-9CAB6D02AE27}" type="pres">
      <dgm:prSet presAssocID="{2E87E90D-6B25-4719-B812-1D37ABDEE1B8}" presName="background4" presStyleLbl="node4" presStyleIdx="4" presStyleCnt="10"/>
      <dgm:spPr/>
    </dgm:pt>
    <dgm:pt modelId="{BE02C994-338B-4C83-BD0F-BCEAFFCAA633}" type="pres">
      <dgm:prSet presAssocID="{2E87E90D-6B25-4719-B812-1D37ABDEE1B8}" presName="text4" presStyleLbl="fgAcc4" presStyleIdx="4" presStyleCnt="1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EA5BFA2C-ED57-4BC8-B132-25BDB79D1B6F}" type="pres">
      <dgm:prSet presAssocID="{2E87E90D-6B25-4719-B812-1D37ABDEE1B8}" presName="hierChild5" presStyleCnt="0"/>
      <dgm:spPr/>
    </dgm:pt>
    <dgm:pt modelId="{AB01B5B5-0346-4C82-96EA-98E642BD55CC}" type="pres">
      <dgm:prSet presAssocID="{DA133665-8BA2-411F-BD3D-990FAAD57D33}" presName="Name10" presStyleLbl="parChTrans1D2" presStyleIdx="1" presStyleCnt="4"/>
      <dgm:spPr/>
      <dgm:t>
        <a:bodyPr/>
        <a:lstStyle/>
        <a:p>
          <a:endParaRPr lang="es-ES"/>
        </a:p>
      </dgm:t>
    </dgm:pt>
    <dgm:pt modelId="{8CE8297A-257A-48D2-BA26-A98BF5782F61}" type="pres">
      <dgm:prSet presAssocID="{68CA5C8D-BFAF-4FB5-A0D8-40C0798AC624}" presName="hierRoot2" presStyleCnt="0"/>
      <dgm:spPr/>
    </dgm:pt>
    <dgm:pt modelId="{5B72C75B-7CEB-4FCA-8623-C171761DB7AF}" type="pres">
      <dgm:prSet presAssocID="{68CA5C8D-BFAF-4FB5-A0D8-40C0798AC624}" presName="composite2" presStyleCnt="0"/>
      <dgm:spPr/>
    </dgm:pt>
    <dgm:pt modelId="{5867553F-A30E-489F-B203-E9EA7BB7F5AC}" type="pres">
      <dgm:prSet presAssocID="{68CA5C8D-BFAF-4FB5-A0D8-40C0798AC624}" presName="background2" presStyleLbl="node2" presStyleIdx="1" presStyleCnt="4"/>
      <dgm:spPr/>
    </dgm:pt>
    <dgm:pt modelId="{13CE7C5C-3318-4AC8-ABCB-B129A5E40EBD}" type="pres">
      <dgm:prSet presAssocID="{68CA5C8D-BFAF-4FB5-A0D8-40C0798AC624}" presName="text2" presStyleLbl="fgAcc2" presStyleIdx="1" presStyleCnt="4" custScaleX="10790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CC9A73B9-DED2-466A-900D-E074234FC441}" type="pres">
      <dgm:prSet presAssocID="{68CA5C8D-BFAF-4FB5-A0D8-40C0798AC624}" presName="hierChild3" presStyleCnt="0"/>
      <dgm:spPr/>
    </dgm:pt>
    <dgm:pt modelId="{3E7F13EF-DE49-4776-ABE2-81C8398F31F2}" type="pres">
      <dgm:prSet presAssocID="{78047915-5B22-4EAD-97E8-449DFC174830}" presName="Name17" presStyleLbl="parChTrans1D3" presStyleIdx="2" presStyleCnt="5"/>
      <dgm:spPr/>
      <dgm:t>
        <a:bodyPr/>
        <a:lstStyle/>
        <a:p>
          <a:endParaRPr lang="es-ES"/>
        </a:p>
      </dgm:t>
    </dgm:pt>
    <dgm:pt modelId="{0FE0733C-B7DD-4F8C-8525-E8FE5FE60A87}" type="pres">
      <dgm:prSet presAssocID="{0CF144C5-824F-4F24-9610-1026B45EBD71}" presName="hierRoot3" presStyleCnt="0"/>
      <dgm:spPr/>
    </dgm:pt>
    <dgm:pt modelId="{F98B9022-CD14-46DA-A3D6-2CF11124173E}" type="pres">
      <dgm:prSet presAssocID="{0CF144C5-824F-4F24-9610-1026B45EBD71}" presName="composite3" presStyleCnt="0"/>
      <dgm:spPr/>
    </dgm:pt>
    <dgm:pt modelId="{F0B544FB-323F-413C-A564-7353C1D016C8}" type="pres">
      <dgm:prSet presAssocID="{0CF144C5-824F-4F24-9610-1026B45EBD71}" presName="background3" presStyleLbl="node3" presStyleIdx="2" presStyleCnt="5"/>
      <dgm:spPr/>
    </dgm:pt>
    <dgm:pt modelId="{DC130A47-66DD-41C7-94D7-211A211EE0F9}" type="pres">
      <dgm:prSet presAssocID="{0CF144C5-824F-4F24-9610-1026B45EBD71}" presName="text3" presStyleLbl="fgAcc3" presStyleIdx="2" presStyleCnt="5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7447D59-BAFD-4E2D-A83F-4411CB1AE1C5}" type="pres">
      <dgm:prSet presAssocID="{0CF144C5-824F-4F24-9610-1026B45EBD71}" presName="hierChild4" presStyleCnt="0"/>
      <dgm:spPr/>
    </dgm:pt>
    <dgm:pt modelId="{5FCC6A35-4EB3-42BF-9FBD-F9100F3C44BE}" type="pres">
      <dgm:prSet presAssocID="{0CF051B7-88A4-437B-ADB0-73D0C9F6D25A}" presName="Name23" presStyleLbl="parChTrans1D4" presStyleIdx="5" presStyleCnt="10"/>
      <dgm:spPr/>
      <dgm:t>
        <a:bodyPr/>
        <a:lstStyle/>
        <a:p>
          <a:endParaRPr lang="es-ES"/>
        </a:p>
      </dgm:t>
    </dgm:pt>
    <dgm:pt modelId="{345B24F9-2819-49D1-B89F-CAB0B2C962A9}" type="pres">
      <dgm:prSet presAssocID="{445E66FF-4F61-4ECC-8127-A222A9465B82}" presName="hierRoot4" presStyleCnt="0"/>
      <dgm:spPr/>
    </dgm:pt>
    <dgm:pt modelId="{9212DBFE-9E29-4C9E-9F4D-C1DD8F71702A}" type="pres">
      <dgm:prSet presAssocID="{445E66FF-4F61-4ECC-8127-A222A9465B82}" presName="composite4" presStyleCnt="0"/>
      <dgm:spPr/>
    </dgm:pt>
    <dgm:pt modelId="{B276C9E9-A857-4BBF-B49D-8192B2A1C6F1}" type="pres">
      <dgm:prSet presAssocID="{445E66FF-4F61-4ECC-8127-A222A9465B82}" presName="background4" presStyleLbl="node4" presStyleIdx="5" presStyleCnt="10"/>
      <dgm:spPr/>
    </dgm:pt>
    <dgm:pt modelId="{96036C98-7357-4446-82DD-69EBC013EFDD}" type="pres">
      <dgm:prSet presAssocID="{445E66FF-4F61-4ECC-8127-A222A9465B82}" presName="text4" presStyleLbl="fgAcc4" presStyleIdx="5" presStyleCnt="1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1DE9EDE2-B4BC-4404-A771-E6C47B01D1AF}" type="pres">
      <dgm:prSet presAssocID="{445E66FF-4F61-4ECC-8127-A222A9465B82}" presName="hierChild5" presStyleCnt="0"/>
      <dgm:spPr/>
    </dgm:pt>
    <dgm:pt modelId="{7D898723-CD8A-4F6D-B54A-0841B87CD8E7}" type="pres">
      <dgm:prSet presAssocID="{A9626D7C-68AF-4E19-B450-6B43A4FD2C40}" presName="Name10" presStyleLbl="parChTrans1D2" presStyleIdx="2" presStyleCnt="4"/>
      <dgm:spPr/>
      <dgm:t>
        <a:bodyPr/>
        <a:lstStyle/>
        <a:p>
          <a:endParaRPr lang="es-ES"/>
        </a:p>
      </dgm:t>
    </dgm:pt>
    <dgm:pt modelId="{04266774-3F16-4F2A-B9FA-C44F689C9C47}" type="pres">
      <dgm:prSet presAssocID="{381CE0E6-EC1C-4D7A-95C0-1CA732E0928B}" presName="hierRoot2" presStyleCnt="0"/>
      <dgm:spPr/>
    </dgm:pt>
    <dgm:pt modelId="{35860149-1932-4596-BE6B-892EF21CEFD3}" type="pres">
      <dgm:prSet presAssocID="{381CE0E6-EC1C-4D7A-95C0-1CA732E0928B}" presName="composite2" presStyleCnt="0"/>
      <dgm:spPr/>
    </dgm:pt>
    <dgm:pt modelId="{17C8AA69-D7FA-4D2F-AD40-C9A033D96E63}" type="pres">
      <dgm:prSet presAssocID="{381CE0E6-EC1C-4D7A-95C0-1CA732E0928B}" presName="background2" presStyleLbl="node2" presStyleIdx="2" presStyleCnt="4"/>
      <dgm:spPr/>
    </dgm:pt>
    <dgm:pt modelId="{2F5A12CE-55D9-4958-B8A9-431A9F25CB5D}" type="pres">
      <dgm:prSet presAssocID="{381CE0E6-EC1C-4D7A-95C0-1CA732E0928B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68BA1D7D-8835-4639-A7C8-6AB0B1C5F824}" type="pres">
      <dgm:prSet presAssocID="{381CE0E6-EC1C-4D7A-95C0-1CA732E0928B}" presName="hierChild3" presStyleCnt="0"/>
      <dgm:spPr/>
    </dgm:pt>
    <dgm:pt modelId="{C91E0401-8BD8-4AFB-9303-17FED4F7F561}" type="pres">
      <dgm:prSet presAssocID="{D94EC3D0-9B23-433A-8781-2167FCB45A28}" presName="Name17" presStyleLbl="parChTrans1D3" presStyleIdx="3" presStyleCnt="5"/>
      <dgm:spPr/>
      <dgm:t>
        <a:bodyPr/>
        <a:lstStyle/>
        <a:p>
          <a:endParaRPr lang="es-ES"/>
        </a:p>
      </dgm:t>
    </dgm:pt>
    <dgm:pt modelId="{C5D90F47-CF75-4A2C-9C9C-B525F058FECF}" type="pres">
      <dgm:prSet presAssocID="{0A4F7B78-203A-41CA-8337-1CCE7E2923E5}" presName="hierRoot3" presStyleCnt="0"/>
      <dgm:spPr/>
    </dgm:pt>
    <dgm:pt modelId="{D78992BA-E801-4C24-9358-1F25D1607AED}" type="pres">
      <dgm:prSet presAssocID="{0A4F7B78-203A-41CA-8337-1CCE7E2923E5}" presName="composite3" presStyleCnt="0"/>
      <dgm:spPr/>
    </dgm:pt>
    <dgm:pt modelId="{AC379974-C735-409F-B2B1-7119BE3402F4}" type="pres">
      <dgm:prSet presAssocID="{0A4F7B78-203A-41CA-8337-1CCE7E2923E5}" presName="background3" presStyleLbl="node3" presStyleIdx="3" presStyleCnt="5"/>
      <dgm:spPr/>
    </dgm:pt>
    <dgm:pt modelId="{38BB5A62-6176-437A-BE6D-EA701A54E1E4}" type="pres">
      <dgm:prSet presAssocID="{0A4F7B78-203A-41CA-8337-1CCE7E2923E5}" presName="text3" presStyleLbl="fgAcc3" presStyleIdx="3" presStyleCnt="5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B7CEFDEE-9923-4756-94BC-DF9A333E6F92}" type="pres">
      <dgm:prSet presAssocID="{0A4F7B78-203A-41CA-8337-1CCE7E2923E5}" presName="hierChild4" presStyleCnt="0"/>
      <dgm:spPr/>
    </dgm:pt>
    <dgm:pt modelId="{D2E73C6A-7255-4168-BDD4-99E4EA87FFCC}" type="pres">
      <dgm:prSet presAssocID="{4D7DD71B-9375-4BDE-94FA-76D6466E4212}" presName="Name23" presStyleLbl="parChTrans1D4" presStyleIdx="6" presStyleCnt="10"/>
      <dgm:spPr/>
      <dgm:t>
        <a:bodyPr/>
        <a:lstStyle/>
        <a:p>
          <a:endParaRPr lang="es-ES"/>
        </a:p>
      </dgm:t>
    </dgm:pt>
    <dgm:pt modelId="{BB7E2CCE-F90A-4EB4-99FB-366D45862CD5}" type="pres">
      <dgm:prSet presAssocID="{A30571CC-E401-4096-B4B6-49A1B55FE96E}" presName="hierRoot4" presStyleCnt="0"/>
      <dgm:spPr/>
    </dgm:pt>
    <dgm:pt modelId="{8DD57637-7E40-4ED0-A716-5003581F1D10}" type="pres">
      <dgm:prSet presAssocID="{A30571CC-E401-4096-B4B6-49A1B55FE96E}" presName="composite4" presStyleCnt="0"/>
      <dgm:spPr/>
    </dgm:pt>
    <dgm:pt modelId="{183D08ED-991F-4C10-A32A-B4D082DE681F}" type="pres">
      <dgm:prSet presAssocID="{A30571CC-E401-4096-B4B6-49A1B55FE96E}" presName="background4" presStyleLbl="node4" presStyleIdx="6" presStyleCnt="10"/>
      <dgm:spPr/>
    </dgm:pt>
    <dgm:pt modelId="{1720C6DA-71AD-4974-A196-C53473D275BB}" type="pres">
      <dgm:prSet presAssocID="{A30571CC-E401-4096-B4B6-49A1B55FE96E}" presName="text4" presStyleLbl="fgAcc4" presStyleIdx="6" presStyleCnt="1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6E0010A1-26E6-4501-911B-A19B211629D1}" type="pres">
      <dgm:prSet presAssocID="{A30571CC-E401-4096-B4B6-49A1B55FE96E}" presName="hierChild5" presStyleCnt="0"/>
      <dgm:spPr/>
    </dgm:pt>
    <dgm:pt modelId="{6478687A-4BAC-4D6E-8C6F-3C54420B339F}" type="pres">
      <dgm:prSet presAssocID="{B04AF83C-BE24-43F7-8824-2879885C5FC0}" presName="Name23" presStyleLbl="parChTrans1D4" presStyleIdx="7" presStyleCnt="10"/>
      <dgm:spPr/>
      <dgm:t>
        <a:bodyPr/>
        <a:lstStyle/>
        <a:p>
          <a:endParaRPr lang="es-ES"/>
        </a:p>
      </dgm:t>
    </dgm:pt>
    <dgm:pt modelId="{76FFE9E7-C99F-4FB3-B4F0-C8FA2C98A749}" type="pres">
      <dgm:prSet presAssocID="{7A5C9A3E-F251-444E-9237-768A9B955E3E}" presName="hierRoot4" presStyleCnt="0"/>
      <dgm:spPr/>
    </dgm:pt>
    <dgm:pt modelId="{975A524A-948E-4894-8367-1147E5050F9A}" type="pres">
      <dgm:prSet presAssocID="{7A5C9A3E-F251-444E-9237-768A9B955E3E}" presName="composite4" presStyleCnt="0"/>
      <dgm:spPr/>
    </dgm:pt>
    <dgm:pt modelId="{F0923EF8-52F1-485B-8EDF-291C378C5735}" type="pres">
      <dgm:prSet presAssocID="{7A5C9A3E-F251-444E-9237-768A9B955E3E}" presName="background4" presStyleLbl="node4" presStyleIdx="7" presStyleCnt="10"/>
      <dgm:spPr/>
    </dgm:pt>
    <dgm:pt modelId="{71F3D794-0553-4C64-8BBD-BAD0125AE10F}" type="pres">
      <dgm:prSet presAssocID="{7A5C9A3E-F251-444E-9237-768A9B955E3E}" presName="text4" presStyleLbl="fgAcc4" presStyleIdx="7" presStyleCnt="1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0584D89-CA54-4F3F-BEC2-12F9B7091B48}" type="pres">
      <dgm:prSet presAssocID="{7A5C9A3E-F251-444E-9237-768A9B955E3E}" presName="hierChild5" presStyleCnt="0"/>
      <dgm:spPr/>
    </dgm:pt>
    <dgm:pt modelId="{ACB4C5C0-2851-484D-BAC9-5D704A1F674D}" type="pres">
      <dgm:prSet presAssocID="{2254346B-5C94-4C9B-97A1-1E66006A4752}" presName="Name10" presStyleLbl="parChTrans1D2" presStyleIdx="3" presStyleCnt="4"/>
      <dgm:spPr/>
      <dgm:t>
        <a:bodyPr/>
        <a:lstStyle/>
        <a:p>
          <a:endParaRPr lang="es-ES"/>
        </a:p>
      </dgm:t>
    </dgm:pt>
    <dgm:pt modelId="{44E8DBAC-D7C0-4E16-995E-6E679E4BAEA9}" type="pres">
      <dgm:prSet presAssocID="{7AF607F0-9D56-4973-8AFC-BE9104278F65}" presName="hierRoot2" presStyleCnt="0"/>
      <dgm:spPr/>
    </dgm:pt>
    <dgm:pt modelId="{6583A827-1648-4E25-B616-87A400FA05AB}" type="pres">
      <dgm:prSet presAssocID="{7AF607F0-9D56-4973-8AFC-BE9104278F65}" presName="composite2" presStyleCnt="0"/>
      <dgm:spPr/>
    </dgm:pt>
    <dgm:pt modelId="{46B2325C-93FA-4F50-B3E0-6F956DA1961E}" type="pres">
      <dgm:prSet presAssocID="{7AF607F0-9D56-4973-8AFC-BE9104278F65}" presName="background2" presStyleLbl="node2" presStyleIdx="3" presStyleCnt="4"/>
      <dgm:spPr/>
    </dgm:pt>
    <dgm:pt modelId="{BBF04045-4599-4093-89B9-DB7D3E2D0357}" type="pres">
      <dgm:prSet presAssocID="{7AF607F0-9D56-4973-8AFC-BE9104278F65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1560AD11-6FCD-4AED-B2B3-1DA83548C5FD}" type="pres">
      <dgm:prSet presAssocID="{7AF607F0-9D56-4973-8AFC-BE9104278F65}" presName="hierChild3" presStyleCnt="0"/>
      <dgm:spPr/>
    </dgm:pt>
    <dgm:pt modelId="{EAA3C23A-7981-43AB-9464-B37073632F6C}" type="pres">
      <dgm:prSet presAssocID="{E2A4B9BE-E9BC-4E4E-A614-3FBD2DB1249F}" presName="Name17" presStyleLbl="parChTrans1D3" presStyleIdx="4" presStyleCnt="5"/>
      <dgm:spPr/>
      <dgm:t>
        <a:bodyPr/>
        <a:lstStyle/>
        <a:p>
          <a:endParaRPr lang="es-ES"/>
        </a:p>
      </dgm:t>
    </dgm:pt>
    <dgm:pt modelId="{6203186F-5F73-454F-A947-739811A8F6D6}" type="pres">
      <dgm:prSet presAssocID="{32C445B0-D07C-415D-8C8D-0969AD368A4C}" presName="hierRoot3" presStyleCnt="0"/>
      <dgm:spPr/>
    </dgm:pt>
    <dgm:pt modelId="{8D408361-0E1E-4938-B264-CE63BB413C2E}" type="pres">
      <dgm:prSet presAssocID="{32C445B0-D07C-415D-8C8D-0969AD368A4C}" presName="composite3" presStyleCnt="0"/>
      <dgm:spPr/>
    </dgm:pt>
    <dgm:pt modelId="{B1B67DFB-FAB5-4A46-9FB2-03133800E1B6}" type="pres">
      <dgm:prSet presAssocID="{32C445B0-D07C-415D-8C8D-0969AD368A4C}" presName="background3" presStyleLbl="node3" presStyleIdx="4" presStyleCnt="5"/>
      <dgm:spPr/>
    </dgm:pt>
    <dgm:pt modelId="{7CB1B892-2C0A-4725-A7D1-C77C878E542F}" type="pres">
      <dgm:prSet presAssocID="{32C445B0-D07C-415D-8C8D-0969AD368A4C}" presName="text3" presStyleLbl="fgAcc3" presStyleIdx="4" presStyleCnt="5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4EB47D22-0A9C-442D-86AF-3998FDED2218}" type="pres">
      <dgm:prSet presAssocID="{32C445B0-D07C-415D-8C8D-0969AD368A4C}" presName="hierChild4" presStyleCnt="0"/>
      <dgm:spPr/>
    </dgm:pt>
    <dgm:pt modelId="{61E31B87-AFE6-4E98-A8B4-2F8EB3567B42}" type="pres">
      <dgm:prSet presAssocID="{26145BE9-0006-4BFC-8BAE-32BBFE40E7E3}" presName="Name23" presStyleLbl="parChTrans1D4" presStyleIdx="8" presStyleCnt="10"/>
      <dgm:spPr/>
      <dgm:t>
        <a:bodyPr/>
        <a:lstStyle/>
        <a:p>
          <a:endParaRPr lang="es-ES"/>
        </a:p>
      </dgm:t>
    </dgm:pt>
    <dgm:pt modelId="{2DA45C5F-AB86-492F-B853-68E3D038B95C}" type="pres">
      <dgm:prSet presAssocID="{001FAFBA-EDAA-44F8-8FBB-A37DA32446D6}" presName="hierRoot4" presStyleCnt="0"/>
      <dgm:spPr/>
    </dgm:pt>
    <dgm:pt modelId="{B0F05305-CBAD-4AC6-82E4-1CE579AF07AE}" type="pres">
      <dgm:prSet presAssocID="{001FAFBA-EDAA-44F8-8FBB-A37DA32446D6}" presName="composite4" presStyleCnt="0"/>
      <dgm:spPr/>
    </dgm:pt>
    <dgm:pt modelId="{9A5E4C97-F3A5-4C04-B7A7-DD864EAC7CE6}" type="pres">
      <dgm:prSet presAssocID="{001FAFBA-EDAA-44F8-8FBB-A37DA32446D6}" presName="background4" presStyleLbl="node4" presStyleIdx="8" presStyleCnt="10"/>
      <dgm:spPr/>
    </dgm:pt>
    <dgm:pt modelId="{25EDE81A-F266-4140-ACAE-B518305F37C2}" type="pres">
      <dgm:prSet presAssocID="{001FAFBA-EDAA-44F8-8FBB-A37DA32446D6}" presName="text4" presStyleLbl="fgAcc4" presStyleIdx="8" presStyleCnt="1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9E8BE7DB-C285-4E59-A073-1ECF241A91D6}" type="pres">
      <dgm:prSet presAssocID="{001FAFBA-EDAA-44F8-8FBB-A37DA32446D6}" presName="hierChild5" presStyleCnt="0"/>
      <dgm:spPr/>
    </dgm:pt>
    <dgm:pt modelId="{418A8923-ED65-4DA7-BF7C-0A6D50E17B34}" type="pres">
      <dgm:prSet presAssocID="{51FB30B0-8EE2-48EF-8309-97563953BC2F}" presName="Name23" presStyleLbl="parChTrans1D4" presStyleIdx="9" presStyleCnt="10"/>
      <dgm:spPr/>
      <dgm:t>
        <a:bodyPr/>
        <a:lstStyle/>
        <a:p>
          <a:endParaRPr lang="es-ES"/>
        </a:p>
      </dgm:t>
    </dgm:pt>
    <dgm:pt modelId="{87F9F938-5C20-4A4E-87C0-CC862978EC51}" type="pres">
      <dgm:prSet presAssocID="{7007FC4B-9EBD-403F-A7EC-BC4DB6E7D7A0}" presName="hierRoot4" presStyleCnt="0"/>
      <dgm:spPr/>
    </dgm:pt>
    <dgm:pt modelId="{4832F043-D688-4E47-B8BC-F2071FBDC3FB}" type="pres">
      <dgm:prSet presAssocID="{7007FC4B-9EBD-403F-A7EC-BC4DB6E7D7A0}" presName="composite4" presStyleCnt="0"/>
      <dgm:spPr/>
    </dgm:pt>
    <dgm:pt modelId="{7DE56F07-CB4C-4517-996D-4FED205DA6DC}" type="pres">
      <dgm:prSet presAssocID="{7007FC4B-9EBD-403F-A7EC-BC4DB6E7D7A0}" presName="background4" presStyleLbl="node4" presStyleIdx="9" presStyleCnt="10"/>
      <dgm:spPr/>
    </dgm:pt>
    <dgm:pt modelId="{9BA06A6E-08AA-416A-B504-E44AF411C0F8}" type="pres">
      <dgm:prSet presAssocID="{7007FC4B-9EBD-403F-A7EC-BC4DB6E7D7A0}" presName="text4" presStyleLbl="fgAcc4" presStyleIdx="9" presStyleCnt="1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200B493D-C069-463A-B269-5CC1EB8B142C}" type="pres">
      <dgm:prSet presAssocID="{7007FC4B-9EBD-403F-A7EC-BC4DB6E7D7A0}" presName="hierChild5" presStyleCnt="0"/>
      <dgm:spPr/>
    </dgm:pt>
  </dgm:ptLst>
  <dgm:cxnLst>
    <dgm:cxn modelId="{2E259ED2-A9F0-40DE-8774-5D4CD73D607B}" srcId="{C08E6C37-F0E2-4373-9ED6-D99C361C8453}" destId="{381CE0E6-EC1C-4D7A-95C0-1CA732E0928B}" srcOrd="2" destOrd="0" parTransId="{A9626D7C-68AF-4E19-B450-6B43A4FD2C40}" sibTransId="{C82F7E39-1BAE-418C-A0FD-E90B2D921390}"/>
    <dgm:cxn modelId="{B48FA3FE-20FB-428D-BD02-3797A6855BD9}" type="presOf" srcId="{405CF903-1908-436A-8F76-0D1B7744132F}" destId="{337BF529-6269-4810-AB52-2A16D2339964}" srcOrd="0" destOrd="0" presId="urn:microsoft.com/office/officeart/2005/8/layout/hierarchy1"/>
    <dgm:cxn modelId="{BCA57701-0CCD-4061-880B-10BA86EFA98E}" type="presOf" srcId="{DA133665-8BA2-411F-BD3D-990FAAD57D33}" destId="{AB01B5B5-0346-4C82-96EA-98E642BD55CC}" srcOrd="0" destOrd="0" presId="urn:microsoft.com/office/officeart/2005/8/layout/hierarchy1"/>
    <dgm:cxn modelId="{48E3DCDC-1D55-45B7-8778-FFD6A1D08DF1}" type="presOf" srcId="{445E66FF-4F61-4ECC-8127-A222A9465B82}" destId="{96036C98-7357-4446-82DD-69EBC013EFDD}" srcOrd="0" destOrd="0" presId="urn:microsoft.com/office/officeart/2005/8/layout/hierarchy1"/>
    <dgm:cxn modelId="{CFBA5133-939C-40E3-9DCC-509B3842E79B}" srcId="{C08E6C37-F0E2-4373-9ED6-D99C361C8453}" destId="{7AF607F0-9D56-4973-8AFC-BE9104278F65}" srcOrd="3" destOrd="0" parTransId="{2254346B-5C94-4C9B-97A1-1E66006A4752}" sibTransId="{0347DCA5-134B-46EB-B9BD-1B6EDC54C030}"/>
    <dgm:cxn modelId="{EFFB86F2-8119-40C1-B4C8-A7799F0B4423}" type="presOf" srcId="{26145BE9-0006-4BFC-8BAE-32BBFE40E7E3}" destId="{61E31B87-AFE6-4E98-A8B4-2F8EB3567B42}" srcOrd="0" destOrd="0" presId="urn:microsoft.com/office/officeart/2005/8/layout/hierarchy1"/>
    <dgm:cxn modelId="{B1D20A19-675C-4B41-8C6E-48F694132744}" type="presOf" srcId="{4D422720-6DB3-4D56-8AF6-4CB9C9508A91}" destId="{3F8C6D41-E849-4DA9-8001-64A1B2A8331C}" srcOrd="0" destOrd="0" presId="urn:microsoft.com/office/officeart/2005/8/layout/hierarchy1"/>
    <dgm:cxn modelId="{2C8B93BD-368D-4409-9BEC-03198DFDFE08}" type="presOf" srcId="{0CF144C5-824F-4F24-9610-1026B45EBD71}" destId="{DC130A47-66DD-41C7-94D7-211A211EE0F9}" srcOrd="0" destOrd="0" presId="urn:microsoft.com/office/officeart/2005/8/layout/hierarchy1"/>
    <dgm:cxn modelId="{07AC5656-835C-4F7C-B772-DA44306B859A}" type="presOf" srcId="{381CE0E6-EC1C-4D7A-95C0-1CA732E0928B}" destId="{2F5A12CE-55D9-4958-B8A9-431A9F25CB5D}" srcOrd="0" destOrd="0" presId="urn:microsoft.com/office/officeart/2005/8/layout/hierarchy1"/>
    <dgm:cxn modelId="{935C154B-FAC8-48BF-832A-14EEDE20A584}" type="presOf" srcId="{68CA5C8D-BFAF-4FB5-A0D8-40C0798AC624}" destId="{13CE7C5C-3318-4AC8-ABCB-B129A5E40EBD}" srcOrd="0" destOrd="0" presId="urn:microsoft.com/office/officeart/2005/8/layout/hierarchy1"/>
    <dgm:cxn modelId="{41361D33-D391-40A6-B752-6BB878ED99C3}" type="presOf" srcId="{76612640-73AE-465E-B875-12CA7184634E}" destId="{8A38DC88-E394-450E-ACC9-38A9E046AD00}" srcOrd="0" destOrd="0" presId="urn:microsoft.com/office/officeart/2005/8/layout/hierarchy1"/>
    <dgm:cxn modelId="{6C0D59ED-1A06-4543-BD86-F9125242E689}" srcId="{A30571CC-E401-4096-B4B6-49A1B55FE96E}" destId="{7A5C9A3E-F251-444E-9237-768A9B955E3E}" srcOrd="0" destOrd="0" parTransId="{B04AF83C-BE24-43F7-8824-2879885C5FC0}" sibTransId="{97D323AB-E6D8-4F13-BA09-5269DD6C9AF7}"/>
    <dgm:cxn modelId="{77BABDAD-DBF1-4802-A537-F1BAE3E088E3}" type="presOf" srcId="{969F412B-967F-4D10-A303-C77231DC9B93}" destId="{EBA12AA3-D9D9-4798-84E1-B2B288843C1D}" srcOrd="0" destOrd="0" presId="urn:microsoft.com/office/officeart/2005/8/layout/hierarchy1"/>
    <dgm:cxn modelId="{82319C02-8046-4806-B166-1B6140E4B4F4}" type="presOf" srcId="{0A4F7B78-203A-41CA-8337-1CCE7E2923E5}" destId="{38BB5A62-6176-437A-BE6D-EA701A54E1E4}" srcOrd="0" destOrd="0" presId="urn:microsoft.com/office/officeart/2005/8/layout/hierarchy1"/>
    <dgm:cxn modelId="{142E604B-0A4C-473E-BD41-5348CCA2740A}" type="presOf" srcId="{001FAFBA-EDAA-44F8-8FBB-A37DA32446D6}" destId="{25EDE81A-F266-4140-ACAE-B518305F37C2}" srcOrd="0" destOrd="0" presId="urn:microsoft.com/office/officeart/2005/8/layout/hierarchy1"/>
    <dgm:cxn modelId="{3B9346E6-1799-4A58-A67B-0444360A5F19}" type="presOf" srcId="{B04AF83C-BE24-43F7-8824-2879885C5FC0}" destId="{6478687A-4BAC-4D6E-8C6F-3C54420B339F}" srcOrd="0" destOrd="0" presId="urn:microsoft.com/office/officeart/2005/8/layout/hierarchy1"/>
    <dgm:cxn modelId="{08137DA7-837E-4568-A988-FFAFA8131C7B}" type="presOf" srcId="{3EDCF109-C261-43CE-9BF8-D671C391AA60}" destId="{D39AB969-8075-484E-992C-C0BD03D30863}" srcOrd="0" destOrd="0" presId="urn:microsoft.com/office/officeart/2005/8/layout/hierarchy1"/>
    <dgm:cxn modelId="{CB264C72-88A4-453F-945A-C28F064B76E4}" srcId="{3EDCF109-C261-43CE-9BF8-D671C391AA60}" destId="{876BC6C1-31F5-413B-BA34-4406852AD55F}" srcOrd="0" destOrd="0" parTransId="{2F167CF4-65E1-475C-A21A-D0E3FB325E25}" sibTransId="{A3FDAEB8-F001-4376-BDA6-B7C51E30FA9B}"/>
    <dgm:cxn modelId="{C25D63CD-133C-4849-8BE4-66EF024EFD42}" srcId="{C08E6C37-F0E2-4373-9ED6-D99C361C8453}" destId="{969F412B-967F-4D10-A303-C77231DC9B93}" srcOrd="0" destOrd="0" parTransId="{4D422720-6DB3-4D56-8AF6-4CB9C9508A91}" sibTransId="{0FE99470-2CBA-41B2-8B85-F5D3A50B1877}"/>
    <dgm:cxn modelId="{E8A76D41-2608-4A86-A383-E7F2C4A4ADF3}" srcId="{911C5C77-6C94-4BE2-AE12-E4BB6D61EF85}" destId="{2E87E90D-6B25-4719-B812-1D37ABDEE1B8}" srcOrd="0" destOrd="0" parTransId="{76612640-73AE-465E-B875-12CA7184634E}" sibTransId="{6B528DD2-2A61-4F22-B8F8-24811C21D1F3}"/>
    <dgm:cxn modelId="{C41D0F8D-C8DC-4961-A741-FC1BE1AA51D2}" srcId="{001FAFBA-EDAA-44F8-8FBB-A37DA32446D6}" destId="{7007FC4B-9EBD-403F-A7EC-BC4DB6E7D7A0}" srcOrd="0" destOrd="0" parTransId="{51FB30B0-8EE2-48EF-8309-97563953BC2F}" sibTransId="{12BE018D-7B72-43F0-B129-3526E7A09FA0}"/>
    <dgm:cxn modelId="{6C2B0448-4971-41C6-8864-29B1583FA6D9}" srcId="{876BC6C1-31F5-413B-BA34-4406852AD55F}" destId="{AF8E95BA-7A1B-4692-8DB9-6C7268191F49}" srcOrd="0" destOrd="0" parTransId="{A9797681-0E6A-4BFA-A072-492C61616003}" sibTransId="{8A3EC6F3-3181-403B-8038-6935BB90BC96}"/>
    <dgm:cxn modelId="{F58A345D-3204-4DDA-AB7E-5964FE5AA08E}" srcId="{C08E6C37-F0E2-4373-9ED6-D99C361C8453}" destId="{68CA5C8D-BFAF-4FB5-A0D8-40C0798AC624}" srcOrd="1" destOrd="0" parTransId="{DA133665-8BA2-411F-BD3D-990FAAD57D33}" sibTransId="{FD8C7EF0-CB7E-47CB-942B-85E752DDE950}"/>
    <dgm:cxn modelId="{6B943D41-56BD-42D5-803A-3126865A3BF4}" srcId="{381CE0E6-EC1C-4D7A-95C0-1CA732E0928B}" destId="{0A4F7B78-203A-41CA-8337-1CCE7E2923E5}" srcOrd="0" destOrd="0" parTransId="{D94EC3D0-9B23-433A-8781-2167FCB45A28}" sibTransId="{AD0ECB7E-EA82-4170-9620-F83DBFAED9E5}"/>
    <dgm:cxn modelId="{D6A0A344-B416-4B6C-8BBC-62E18EDCDEDB}" type="presOf" srcId="{7007FC4B-9EBD-403F-A7EC-BC4DB6E7D7A0}" destId="{9BA06A6E-08AA-416A-B504-E44AF411C0F8}" srcOrd="0" destOrd="0" presId="urn:microsoft.com/office/officeart/2005/8/layout/hierarchy1"/>
    <dgm:cxn modelId="{A57B86AA-5980-4D53-8D1D-4FB920F07F11}" type="presOf" srcId="{2F167CF4-65E1-475C-A21A-D0E3FB325E25}" destId="{1A00884A-2947-4B07-82EC-B9FC2197A26C}" srcOrd="0" destOrd="0" presId="urn:microsoft.com/office/officeart/2005/8/layout/hierarchy1"/>
    <dgm:cxn modelId="{A9A4CD63-5BC9-4195-974C-E6DBAB649324}" type="presOf" srcId="{9DB43666-4753-467A-9870-61F4D1D652F9}" destId="{540A8952-F2C2-44BE-8583-2C2FCBFF253B}" srcOrd="0" destOrd="0" presId="urn:microsoft.com/office/officeart/2005/8/layout/hierarchy1"/>
    <dgm:cxn modelId="{82284969-7878-4A1C-968D-78CDF03AF1F9}" type="presOf" srcId="{AF8E95BA-7A1B-4692-8DB9-6C7268191F49}" destId="{6EC25CB5-B110-4C5C-95CB-3EDB00CE7E3C}" srcOrd="0" destOrd="0" presId="urn:microsoft.com/office/officeart/2005/8/layout/hierarchy1"/>
    <dgm:cxn modelId="{5ED93D54-157A-4760-8CB7-9CCB870D41B7}" type="presOf" srcId="{32C445B0-D07C-415D-8C8D-0969AD368A4C}" destId="{7CB1B892-2C0A-4725-A7D1-C77C878E542F}" srcOrd="0" destOrd="0" presId="urn:microsoft.com/office/officeart/2005/8/layout/hierarchy1"/>
    <dgm:cxn modelId="{BF5D16CD-98E5-42D6-9FAC-D1E6631B6021}" type="presOf" srcId="{C3E46508-D4B5-449E-8D8E-B7C31BB95024}" destId="{E738FBF2-8E88-4297-A84D-63EDFC8E3A2E}" srcOrd="0" destOrd="0" presId="urn:microsoft.com/office/officeart/2005/8/layout/hierarchy1"/>
    <dgm:cxn modelId="{F152FA3E-5ABC-45CE-9AF1-9D7FDCB25658}" type="presOf" srcId="{E2A4B9BE-E9BC-4E4E-A614-3FBD2DB1249F}" destId="{EAA3C23A-7981-43AB-9464-B37073632F6C}" srcOrd="0" destOrd="0" presId="urn:microsoft.com/office/officeart/2005/8/layout/hierarchy1"/>
    <dgm:cxn modelId="{0FB66EF9-B66F-42AA-99E1-AD3D93CE2F07}" type="presOf" srcId="{D94EC3D0-9B23-433A-8781-2167FCB45A28}" destId="{C91E0401-8BD8-4AFB-9303-17FED4F7F561}" srcOrd="0" destOrd="0" presId="urn:microsoft.com/office/officeart/2005/8/layout/hierarchy1"/>
    <dgm:cxn modelId="{B644C8EE-BB5B-435C-AA4E-9764176F79F9}" type="presOf" srcId="{2E87E90D-6B25-4719-B812-1D37ABDEE1B8}" destId="{BE02C994-338B-4C83-BD0F-BCEAFFCAA633}" srcOrd="0" destOrd="0" presId="urn:microsoft.com/office/officeart/2005/8/layout/hierarchy1"/>
    <dgm:cxn modelId="{10B59CEF-429B-4E4E-AE35-1C62AEC00045}" srcId="{113F7FB6-3ECC-4BAA-8A95-73FADCEF489E}" destId="{C08E6C37-F0E2-4373-9ED6-D99C361C8453}" srcOrd="0" destOrd="0" parTransId="{C0943D4E-1CF9-4A4E-B672-2FE6B7EC9D37}" sibTransId="{2E1FD897-D2BD-4AD3-BB21-577B4F2D3DE4}"/>
    <dgm:cxn modelId="{D62646D5-89E7-45D1-800D-3058AE5377CE}" type="presOf" srcId="{876BC6C1-31F5-413B-BA34-4406852AD55F}" destId="{35B33AB8-E331-4409-8C02-F69A260C2EF1}" srcOrd="0" destOrd="0" presId="urn:microsoft.com/office/officeart/2005/8/layout/hierarchy1"/>
    <dgm:cxn modelId="{FA061E9B-7BB7-4203-B3B2-9C29755A4A3B}" type="presOf" srcId="{A30571CC-E401-4096-B4B6-49A1B55FE96E}" destId="{1720C6DA-71AD-4974-A196-C53473D275BB}" srcOrd="0" destOrd="0" presId="urn:microsoft.com/office/officeart/2005/8/layout/hierarchy1"/>
    <dgm:cxn modelId="{99A9EA4A-428B-48AD-84D2-F0026053CA4E}" type="presOf" srcId="{BC2E46B5-ACC8-4576-8264-C541D51A95A0}" destId="{C6B72D1B-1646-4EA8-B0E5-2CE708FBD97A}" srcOrd="0" destOrd="0" presId="urn:microsoft.com/office/officeart/2005/8/layout/hierarchy1"/>
    <dgm:cxn modelId="{459BCF71-B679-45FB-BD17-853DF9829B9C}" type="presOf" srcId="{0CF051B7-88A4-437B-ADB0-73D0C9F6D25A}" destId="{5FCC6A35-4EB3-42BF-9FBD-F9100F3C44BE}" srcOrd="0" destOrd="0" presId="urn:microsoft.com/office/officeart/2005/8/layout/hierarchy1"/>
    <dgm:cxn modelId="{5BE01842-C9FA-45CB-941D-E8B0D16C465C}" type="presOf" srcId="{7A5C9A3E-F251-444E-9237-768A9B955E3E}" destId="{71F3D794-0553-4C64-8BBD-BAD0125AE10F}" srcOrd="0" destOrd="0" presId="urn:microsoft.com/office/officeart/2005/8/layout/hierarchy1"/>
    <dgm:cxn modelId="{D34409E7-C9E3-4339-B0F4-ED7B2EB13302}" type="presOf" srcId="{911C5C77-6C94-4BE2-AE12-E4BB6D61EF85}" destId="{6258B605-8EAF-4698-85E6-940C0D5CC588}" srcOrd="0" destOrd="0" presId="urn:microsoft.com/office/officeart/2005/8/layout/hierarchy1"/>
    <dgm:cxn modelId="{1F67C22A-37CD-4B27-B71F-F4B3AAEA140E}" type="presOf" srcId="{4D7DD71B-9375-4BDE-94FA-76D6466E4212}" destId="{D2E73C6A-7255-4168-BDD4-99E4EA87FFCC}" srcOrd="0" destOrd="0" presId="urn:microsoft.com/office/officeart/2005/8/layout/hierarchy1"/>
    <dgm:cxn modelId="{6C45629C-ABDA-4DDA-9294-0844F90C4A7D}" type="presOf" srcId="{A9626D7C-68AF-4E19-B450-6B43A4FD2C40}" destId="{7D898723-CD8A-4F6D-B54A-0841B87CD8E7}" srcOrd="0" destOrd="0" presId="urn:microsoft.com/office/officeart/2005/8/layout/hierarchy1"/>
    <dgm:cxn modelId="{8287296C-C396-4D0C-8200-DFEEE85C70EB}" type="presOf" srcId="{78047915-5B22-4EAD-97E8-449DFC174830}" destId="{3E7F13EF-DE49-4776-ABE2-81C8398F31F2}" srcOrd="0" destOrd="0" presId="urn:microsoft.com/office/officeart/2005/8/layout/hierarchy1"/>
    <dgm:cxn modelId="{DBAFD7BC-524D-40A9-9840-ABFA08AE9989}" type="presOf" srcId="{113F7FB6-3ECC-4BAA-8A95-73FADCEF489E}" destId="{5C9B87BC-0BB5-4CF0-A628-9ED822760094}" srcOrd="0" destOrd="0" presId="urn:microsoft.com/office/officeart/2005/8/layout/hierarchy1"/>
    <dgm:cxn modelId="{F024BFDD-4A92-48A7-B2ED-3D4FA9AB4187}" srcId="{7AF607F0-9D56-4973-8AFC-BE9104278F65}" destId="{32C445B0-D07C-415D-8C8D-0969AD368A4C}" srcOrd="0" destOrd="0" parTransId="{E2A4B9BE-E9BC-4E4E-A614-3FBD2DB1249F}" sibTransId="{6B09B6FB-5A79-4095-B038-168B77DD7B2D}"/>
    <dgm:cxn modelId="{6644B1C7-F0D9-4BD9-B0C6-2860430CD5CB}" srcId="{0CF144C5-824F-4F24-9610-1026B45EBD71}" destId="{445E66FF-4F61-4ECC-8127-A222A9465B82}" srcOrd="0" destOrd="0" parTransId="{0CF051B7-88A4-437B-ADB0-73D0C9F6D25A}" sibTransId="{B7F4A536-A6AF-448D-861D-F0FD55753F0D}"/>
    <dgm:cxn modelId="{EAAC070B-1481-4902-B7B2-AAC2294665C9}" type="presOf" srcId="{7AF607F0-9D56-4973-8AFC-BE9104278F65}" destId="{BBF04045-4599-4093-89B9-DB7D3E2D0357}" srcOrd="0" destOrd="0" presId="urn:microsoft.com/office/officeart/2005/8/layout/hierarchy1"/>
    <dgm:cxn modelId="{32E4EBCA-0E0B-4241-8533-DC701D7CF249}" srcId="{969F412B-967F-4D10-A303-C77231DC9B93}" destId="{405CF903-1908-436A-8F76-0D1B7744132F}" srcOrd="1" destOrd="0" parTransId="{EB9EC713-A542-48A0-9F5B-21963125D0A8}" sibTransId="{8C0F1778-9C44-4D3F-84C8-86E4340E2798}"/>
    <dgm:cxn modelId="{46C514F1-C194-4EBE-BBF8-E683DCCF89D8}" type="presOf" srcId="{C08E6C37-F0E2-4373-9ED6-D99C361C8453}" destId="{5A53C3CB-9CDF-490A-AC30-1BED62200D3D}" srcOrd="0" destOrd="0" presId="urn:microsoft.com/office/officeart/2005/8/layout/hierarchy1"/>
    <dgm:cxn modelId="{6BC1D564-5A41-4EFA-8E5D-CC509621DC27}" type="presOf" srcId="{2254346B-5C94-4C9B-97A1-1E66006A4752}" destId="{ACB4C5C0-2851-484D-BAC9-5D704A1F674D}" srcOrd="0" destOrd="0" presId="urn:microsoft.com/office/officeart/2005/8/layout/hierarchy1"/>
    <dgm:cxn modelId="{B8D5DB22-30D8-4B38-99E8-A5F027539A63}" srcId="{32C445B0-D07C-415D-8C8D-0969AD368A4C}" destId="{001FAFBA-EDAA-44F8-8FBB-A37DA32446D6}" srcOrd="0" destOrd="0" parTransId="{26145BE9-0006-4BFC-8BAE-32BBFE40E7E3}" sibTransId="{F7B949B6-EB59-419C-A68E-6662A27A3E79}"/>
    <dgm:cxn modelId="{2ABA14F8-C820-4528-BEEA-FD80FA185729}" srcId="{68CA5C8D-BFAF-4FB5-A0D8-40C0798AC624}" destId="{0CF144C5-824F-4F24-9610-1026B45EBD71}" srcOrd="0" destOrd="0" parTransId="{78047915-5B22-4EAD-97E8-449DFC174830}" sibTransId="{4650395B-0B1C-4FD1-96CF-9E635BB35CDF}"/>
    <dgm:cxn modelId="{57268C3D-0459-4E9E-8794-9DDA97B34014}" srcId="{0A4F7B78-203A-41CA-8337-1CCE7E2923E5}" destId="{A30571CC-E401-4096-B4B6-49A1B55FE96E}" srcOrd="0" destOrd="0" parTransId="{4D7DD71B-9375-4BDE-94FA-76D6466E4212}" sibTransId="{A1A15422-2953-484D-A8C6-8DD0630B35B5}"/>
    <dgm:cxn modelId="{0F93FFD7-E098-461B-B350-6BC17219F26C}" srcId="{AF8E95BA-7A1B-4692-8DB9-6C7268191F49}" destId="{BC2E46B5-ACC8-4576-8264-C541D51A95A0}" srcOrd="0" destOrd="0" parTransId="{9DB43666-4753-467A-9870-61F4D1D652F9}" sibTransId="{9E2F4BF3-CE7B-4739-B3BB-D25DD26F6761}"/>
    <dgm:cxn modelId="{A65179F5-8690-4592-82B4-BF6DB623A403}" type="presOf" srcId="{51FB30B0-8EE2-48EF-8309-97563953BC2F}" destId="{418A8923-ED65-4DA7-BF7C-0A6D50E17B34}" srcOrd="0" destOrd="0" presId="urn:microsoft.com/office/officeart/2005/8/layout/hierarchy1"/>
    <dgm:cxn modelId="{BAB079FC-D7C4-4258-8806-1BB291D407EB}" srcId="{969F412B-967F-4D10-A303-C77231DC9B93}" destId="{3EDCF109-C261-43CE-9BF8-D671C391AA60}" srcOrd="0" destOrd="0" parTransId="{52674BA6-8BCE-4F1F-8028-75400A297E36}" sibTransId="{50261922-1848-4AB0-803B-731A57E042C2}"/>
    <dgm:cxn modelId="{51DE2870-027B-4F00-9600-31201D7B8B6D}" type="presOf" srcId="{EB9EC713-A542-48A0-9F5B-21963125D0A8}" destId="{F79AB2FF-A23E-4869-9045-D66C21636817}" srcOrd="0" destOrd="0" presId="urn:microsoft.com/office/officeart/2005/8/layout/hierarchy1"/>
    <dgm:cxn modelId="{45E3FE42-4A25-4AB7-ACAD-405E7DDBE2C9}" type="presOf" srcId="{52674BA6-8BCE-4F1F-8028-75400A297E36}" destId="{09A45B89-797A-474B-A94A-E7CDA86714DB}" srcOrd="0" destOrd="0" presId="urn:microsoft.com/office/officeart/2005/8/layout/hierarchy1"/>
    <dgm:cxn modelId="{99EECD05-DA7E-4F36-9E08-0EA811601BB2}" type="presOf" srcId="{A9797681-0E6A-4BFA-A072-492C61616003}" destId="{73B7240C-BAD0-43FD-950B-2C5DC14EF2F3}" srcOrd="0" destOrd="0" presId="urn:microsoft.com/office/officeart/2005/8/layout/hierarchy1"/>
    <dgm:cxn modelId="{D009F7A3-CB0F-4D90-9D3F-8634E7943F65}" srcId="{405CF903-1908-436A-8F76-0D1B7744132F}" destId="{911C5C77-6C94-4BE2-AE12-E4BB6D61EF85}" srcOrd="0" destOrd="0" parTransId="{C3E46508-D4B5-449E-8D8E-B7C31BB95024}" sibTransId="{B358D52B-F85F-46B4-B3BB-9C1D276D41EA}"/>
    <dgm:cxn modelId="{22854B39-C4BA-4060-9C1B-229F55ECA3F9}" type="presParOf" srcId="{5C9B87BC-0BB5-4CF0-A628-9ED822760094}" destId="{AB3CC652-42BA-4564-B6EA-0B83D7B7FA4F}" srcOrd="0" destOrd="0" presId="urn:microsoft.com/office/officeart/2005/8/layout/hierarchy1"/>
    <dgm:cxn modelId="{41BAD583-42B8-45DC-BE99-854DD070B802}" type="presParOf" srcId="{AB3CC652-42BA-4564-B6EA-0B83D7B7FA4F}" destId="{39CD60BF-CD71-4A6D-8723-DCBF60FCEA16}" srcOrd="0" destOrd="0" presId="urn:microsoft.com/office/officeart/2005/8/layout/hierarchy1"/>
    <dgm:cxn modelId="{150B43E8-EF93-48DD-AE38-509056FFAEAB}" type="presParOf" srcId="{39CD60BF-CD71-4A6D-8723-DCBF60FCEA16}" destId="{A25738AC-A728-47EE-A002-2FFB0FF11A23}" srcOrd="0" destOrd="0" presId="urn:microsoft.com/office/officeart/2005/8/layout/hierarchy1"/>
    <dgm:cxn modelId="{C56E7ED0-FE71-4C1D-96BE-4E04E6C92E89}" type="presParOf" srcId="{39CD60BF-CD71-4A6D-8723-DCBF60FCEA16}" destId="{5A53C3CB-9CDF-490A-AC30-1BED62200D3D}" srcOrd="1" destOrd="0" presId="urn:microsoft.com/office/officeart/2005/8/layout/hierarchy1"/>
    <dgm:cxn modelId="{E20E3E68-E4E0-44AB-A74C-906D083A9010}" type="presParOf" srcId="{AB3CC652-42BA-4564-B6EA-0B83D7B7FA4F}" destId="{4EDBD6CC-ED34-4724-85D4-3B03B7DCED9B}" srcOrd="1" destOrd="0" presId="urn:microsoft.com/office/officeart/2005/8/layout/hierarchy1"/>
    <dgm:cxn modelId="{9BA8D87B-3C85-42BA-9447-ED9D32F2D619}" type="presParOf" srcId="{4EDBD6CC-ED34-4724-85D4-3B03B7DCED9B}" destId="{3F8C6D41-E849-4DA9-8001-64A1B2A8331C}" srcOrd="0" destOrd="0" presId="urn:microsoft.com/office/officeart/2005/8/layout/hierarchy1"/>
    <dgm:cxn modelId="{5EED4C04-8877-4975-AD4E-73AB9D496084}" type="presParOf" srcId="{4EDBD6CC-ED34-4724-85D4-3B03B7DCED9B}" destId="{EE86658E-6CE3-46FC-902E-0B353FF8D0A8}" srcOrd="1" destOrd="0" presId="urn:microsoft.com/office/officeart/2005/8/layout/hierarchy1"/>
    <dgm:cxn modelId="{9B4D62E8-C437-4BB1-BBD8-41B363FA63C7}" type="presParOf" srcId="{EE86658E-6CE3-46FC-902E-0B353FF8D0A8}" destId="{6DCDDC81-66FA-4005-AED6-E291BEAEE6B5}" srcOrd="0" destOrd="0" presId="urn:microsoft.com/office/officeart/2005/8/layout/hierarchy1"/>
    <dgm:cxn modelId="{322E95E8-51A5-408A-B2DF-7AD25F664AD6}" type="presParOf" srcId="{6DCDDC81-66FA-4005-AED6-E291BEAEE6B5}" destId="{885EFDF4-BD2B-483B-9FCE-E60E4791A0A4}" srcOrd="0" destOrd="0" presId="urn:microsoft.com/office/officeart/2005/8/layout/hierarchy1"/>
    <dgm:cxn modelId="{7414E5FA-DBAD-4397-B44E-EFB28F7D1BA2}" type="presParOf" srcId="{6DCDDC81-66FA-4005-AED6-E291BEAEE6B5}" destId="{EBA12AA3-D9D9-4798-84E1-B2B288843C1D}" srcOrd="1" destOrd="0" presId="urn:microsoft.com/office/officeart/2005/8/layout/hierarchy1"/>
    <dgm:cxn modelId="{64F7A7D7-8042-4258-9817-A50B3CE058D0}" type="presParOf" srcId="{EE86658E-6CE3-46FC-902E-0B353FF8D0A8}" destId="{43B918C0-4F70-47F4-9D51-2CC079B4AEC4}" srcOrd="1" destOrd="0" presId="urn:microsoft.com/office/officeart/2005/8/layout/hierarchy1"/>
    <dgm:cxn modelId="{48D7CC26-E8A9-4B42-ABD5-C59E35D93B01}" type="presParOf" srcId="{43B918C0-4F70-47F4-9D51-2CC079B4AEC4}" destId="{09A45B89-797A-474B-A94A-E7CDA86714DB}" srcOrd="0" destOrd="0" presId="urn:microsoft.com/office/officeart/2005/8/layout/hierarchy1"/>
    <dgm:cxn modelId="{38416054-97E0-442B-B290-A26729B7E026}" type="presParOf" srcId="{43B918C0-4F70-47F4-9D51-2CC079B4AEC4}" destId="{A428115F-43EA-4E7C-9B5C-5A26EB0F4218}" srcOrd="1" destOrd="0" presId="urn:microsoft.com/office/officeart/2005/8/layout/hierarchy1"/>
    <dgm:cxn modelId="{2F77693E-D29F-4A04-844A-5BD3FE0B25ED}" type="presParOf" srcId="{A428115F-43EA-4E7C-9B5C-5A26EB0F4218}" destId="{30986EE8-274D-4853-809E-E63EB3D42A24}" srcOrd="0" destOrd="0" presId="urn:microsoft.com/office/officeart/2005/8/layout/hierarchy1"/>
    <dgm:cxn modelId="{414FB30A-CF96-4E87-AFCD-3608556558BA}" type="presParOf" srcId="{30986EE8-274D-4853-809E-E63EB3D42A24}" destId="{F2DCC8A3-2829-4563-B1F0-09FD7715A4FC}" srcOrd="0" destOrd="0" presId="urn:microsoft.com/office/officeart/2005/8/layout/hierarchy1"/>
    <dgm:cxn modelId="{88D75BF3-20C3-4852-A662-BFA9D2D46A65}" type="presParOf" srcId="{30986EE8-274D-4853-809E-E63EB3D42A24}" destId="{D39AB969-8075-484E-992C-C0BD03D30863}" srcOrd="1" destOrd="0" presId="urn:microsoft.com/office/officeart/2005/8/layout/hierarchy1"/>
    <dgm:cxn modelId="{21428130-5C3A-46A2-BECE-51F41730B777}" type="presParOf" srcId="{A428115F-43EA-4E7C-9B5C-5A26EB0F4218}" destId="{A6E3FBEB-D138-4BB7-AFEA-675396DBD295}" srcOrd="1" destOrd="0" presId="urn:microsoft.com/office/officeart/2005/8/layout/hierarchy1"/>
    <dgm:cxn modelId="{B6CAF8AB-F328-4805-BA7E-816063CE57F6}" type="presParOf" srcId="{A6E3FBEB-D138-4BB7-AFEA-675396DBD295}" destId="{1A00884A-2947-4B07-82EC-B9FC2197A26C}" srcOrd="0" destOrd="0" presId="urn:microsoft.com/office/officeart/2005/8/layout/hierarchy1"/>
    <dgm:cxn modelId="{4A8562DC-20D7-4190-A049-F3F5BE8F70B7}" type="presParOf" srcId="{A6E3FBEB-D138-4BB7-AFEA-675396DBD295}" destId="{E1B5EB51-6ADD-49F1-A0C0-5DCFB3D1EC46}" srcOrd="1" destOrd="0" presId="urn:microsoft.com/office/officeart/2005/8/layout/hierarchy1"/>
    <dgm:cxn modelId="{E0A2F478-2C6F-4E45-826C-D03871A64884}" type="presParOf" srcId="{E1B5EB51-6ADD-49F1-A0C0-5DCFB3D1EC46}" destId="{8833D97A-B527-43A5-8EA5-C9E6AF2AB2E9}" srcOrd="0" destOrd="0" presId="urn:microsoft.com/office/officeart/2005/8/layout/hierarchy1"/>
    <dgm:cxn modelId="{C940AD2C-9FEA-4482-9304-40593A8A015E}" type="presParOf" srcId="{8833D97A-B527-43A5-8EA5-C9E6AF2AB2E9}" destId="{1B090A45-4F48-469A-AACF-2202D5F7B340}" srcOrd="0" destOrd="0" presId="urn:microsoft.com/office/officeart/2005/8/layout/hierarchy1"/>
    <dgm:cxn modelId="{CEE353D3-A258-4DBA-98DE-716F7406FE35}" type="presParOf" srcId="{8833D97A-B527-43A5-8EA5-C9E6AF2AB2E9}" destId="{35B33AB8-E331-4409-8C02-F69A260C2EF1}" srcOrd="1" destOrd="0" presId="urn:microsoft.com/office/officeart/2005/8/layout/hierarchy1"/>
    <dgm:cxn modelId="{035FD1A4-35B8-439B-8517-BFCA531EB68A}" type="presParOf" srcId="{E1B5EB51-6ADD-49F1-A0C0-5DCFB3D1EC46}" destId="{FD016E06-81D9-45AB-A786-7B27C2BA7773}" srcOrd="1" destOrd="0" presId="urn:microsoft.com/office/officeart/2005/8/layout/hierarchy1"/>
    <dgm:cxn modelId="{7D165DE8-86A9-4A3A-B7CD-8EBA41CF4CE0}" type="presParOf" srcId="{FD016E06-81D9-45AB-A786-7B27C2BA7773}" destId="{73B7240C-BAD0-43FD-950B-2C5DC14EF2F3}" srcOrd="0" destOrd="0" presId="urn:microsoft.com/office/officeart/2005/8/layout/hierarchy1"/>
    <dgm:cxn modelId="{B5AB34CB-470D-4B11-B8D4-AF05D49CD45E}" type="presParOf" srcId="{FD016E06-81D9-45AB-A786-7B27C2BA7773}" destId="{678A9D13-C7B5-4A84-A4D1-C40C9F653202}" srcOrd="1" destOrd="0" presId="urn:microsoft.com/office/officeart/2005/8/layout/hierarchy1"/>
    <dgm:cxn modelId="{D1DE89CE-6906-4B2B-BA82-D64977BB8DD3}" type="presParOf" srcId="{678A9D13-C7B5-4A84-A4D1-C40C9F653202}" destId="{DB8C8AA8-278A-43F0-B49C-C7732F9FD989}" srcOrd="0" destOrd="0" presId="urn:microsoft.com/office/officeart/2005/8/layout/hierarchy1"/>
    <dgm:cxn modelId="{9D66D878-B190-4932-9B14-60BA09518342}" type="presParOf" srcId="{DB8C8AA8-278A-43F0-B49C-C7732F9FD989}" destId="{8454E096-F59A-4C79-87DA-94A441F07B61}" srcOrd="0" destOrd="0" presId="urn:microsoft.com/office/officeart/2005/8/layout/hierarchy1"/>
    <dgm:cxn modelId="{52579A28-D18A-4D9F-BD95-FD3B53CF389C}" type="presParOf" srcId="{DB8C8AA8-278A-43F0-B49C-C7732F9FD989}" destId="{6EC25CB5-B110-4C5C-95CB-3EDB00CE7E3C}" srcOrd="1" destOrd="0" presId="urn:microsoft.com/office/officeart/2005/8/layout/hierarchy1"/>
    <dgm:cxn modelId="{4A3C0DB1-1E24-4F8B-B495-D338338433F2}" type="presParOf" srcId="{678A9D13-C7B5-4A84-A4D1-C40C9F653202}" destId="{5E6FCCBE-BC0C-4E69-84E2-2AA0E6468159}" srcOrd="1" destOrd="0" presId="urn:microsoft.com/office/officeart/2005/8/layout/hierarchy1"/>
    <dgm:cxn modelId="{4B5C9D4F-A722-44D5-9AB6-87FA6D0DBE11}" type="presParOf" srcId="{5E6FCCBE-BC0C-4E69-84E2-2AA0E6468159}" destId="{540A8952-F2C2-44BE-8583-2C2FCBFF253B}" srcOrd="0" destOrd="0" presId="urn:microsoft.com/office/officeart/2005/8/layout/hierarchy1"/>
    <dgm:cxn modelId="{EBE0A1C8-F5BE-49B1-9CD0-CC9DFC6093E7}" type="presParOf" srcId="{5E6FCCBE-BC0C-4E69-84E2-2AA0E6468159}" destId="{857868AE-D49E-4DC9-BCA5-F555133E32E4}" srcOrd="1" destOrd="0" presId="urn:microsoft.com/office/officeart/2005/8/layout/hierarchy1"/>
    <dgm:cxn modelId="{9162E553-BCF4-4A2F-A48E-F5EAAD7F31BB}" type="presParOf" srcId="{857868AE-D49E-4DC9-BCA5-F555133E32E4}" destId="{903D3C67-FAF3-4D59-ACA4-AAFA2041EDF8}" srcOrd="0" destOrd="0" presId="urn:microsoft.com/office/officeart/2005/8/layout/hierarchy1"/>
    <dgm:cxn modelId="{552F7227-C382-4D3A-967F-D8AD839DD25C}" type="presParOf" srcId="{903D3C67-FAF3-4D59-ACA4-AAFA2041EDF8}" destId="{4FD6C9FC-271B-4C43-B39A-512EC4ED6320}" srcOrd="0" destOrd="0" presId="urn:microsoft.com/office/officeart/2005/8/layout/hierarchy1"/>
    <dgm:cxn modelId="{A1BA8A0A-5210-4295-8257-055F92C2A9D4}" type="presParOf" srcId="{903D3C67-FAF3-4D59-ACA4-AAFA2041EDF8}" destId="{C6B72D1B-1646-4EA8-B0E5-2CE708FBD97A}" srcOrd="1" destOrd="0" presId="urn:microsoft.com/office/officeart/2005/8/layout/hierarchy1"/>
    <dgm:cxn modelId="{E0BFE3D7-1ACD-4E07-B4D7-76CB337B99A5}" type="presParOf" srcId="{857868AE-D49E-4DC9-BCA5-F555133E32E4}" destId="{0265D108-F0FB-4C37-B782-04AB8B98B936}" srcOrd="1" destOrd="0" presId="urn:microsoft.com/office/officeart/2005/8/layout/hierarchy1"/>
    <dgm:cxn modelId="{4E74187F-F9A9-448E-AFCE-9676E49607E4}" type="presParOf" srcId="{43B918C0-4F70-47F4-9D51-2CC079B4AEC4}" destId="{F79AB2FF-A23E-4869-9045-D66C21636817}" srcOrd="2" destOrd="0" presId="urn:microsoft.com/office/officeart/2005/8/layout/hierarchy1"/>
    <dgm:cxn modelId="{5EE26DA3-20B5-4A18-9896-24A29067646F}" type="presParOf" srcId="{43B918C0-4F70-47F4-9D51-2CC079B4AEC4}" destId="{E16F87AA-0E1B-4881-AAF6-039B7CE49B22}" srcOrd="3" destOrd="0" presId="urn:microsoft.com/office/officeart/2005/8/layout/hierarchy1"/>
    <dgm:cxn modelId="{3DE6DABC-7AA2-4211-9E96-8DB2B81EFC84}" type="presParOf" srcId="{E16F87AA-0E1B-4881-AAF6-039B7CE49B22}" destId="{855200D0-D312-4D28-8D80-9B6D29947D02}" srcOrd="0" destOrd="0" presId="urn:microsoft.com/office/officeart/2005/8/layout/hierarchy1"/>
    <dgm:cxn modelId="{94FCD887-C2FB-473E-BC84-6076F25005A2}" type="presParOf" srcId="{855200D0-D312-4D28-8D80-9B6D29947D02}" destId="{9DE149DF-3577-40AF-A917-5C493CF96FBE}" srcOrd="0" destOrd="0" presId="urn:microsoft.com/office/officeart/2005/8/layout/hierarchy1"/>
    <dgm:cxn modelId="{50B9370A-358D-4059-A0AC-A4164131BC70}" type="presParOf" srcId="{855200D0-D312-4D28-8D80-9B6D29947D02}" destId="{337BF529-6269-4810-AB52-2A16D2339964}" srcOrd="1" destOrd="0" presId="urn:microsoft.com/office/officeart/2005/8/layout/hierarchy1"/>
    <dgm:cxn modelId="{9F273D0E-D922-4040-9E87-79B9BB9CDEF6}" type="presParOf" srcId="{E16F87AA-0E1B-4881-AAF6-039B7CE49B22}" destId="{2AE689AC-B562-47EC-B0BA-44BEF6BA6AAF}" srcOrd="1" destOrd="0" presId="urn:microsoft.com/office/officeart/2005/8/layout/hierarchy1"/>
    <dgm:cxn modelId="{75C9BEAA-D16C-417C-9EAE-8A5F4AB1D068}" type="presParOf" srcId="{2AE689AC-B562-47EC-B0BA-44BEF6BA6AAF}" destId="{E738FBF2-8E88-4297-A84D-63EDFC8E3A2E}" srcOrd="0" destOrd="0" presId="urn:microsoft.com/office/officeart/2005/8/layout/hierarchy1"/>
    <dgm:cxn modelId="{BED2B37B-93CA-4CA5-B7FF-293ED4EFB9A1}" type="presParOf" srcId="{2AE689AC-B562-47EC-B0BA-44BEF6BA6AAF}" destId="{4304D662-6CD2-4877-B9DC-677F7E22DBE1}" srcOrd="1" destOrd="0" presId="urn:microsoft.com/office/officeart/2005/8/layout/hierarchy1"/>
    <dgm:cxn modelId="{E1DC0B59-26BD-4595-BE97-A690E6104CCD}" type="presParOf" srcId="{4304D662-6CD2-4877-B9DC-677F7E22DBE1}" destId="{5CBBC87C-59E7-4404-957C-A15CA3835566}" srcOrd="0" destOrd="0" presId="urn:microsoft.com/office/officeart/2005/8/layout/hierarchy1"/>
    <dgm:cxn modelId="{3B4D06DB-4553-4ED5-A859-FA942C9EB4E7}" type="presParOf" srcId="{5CBBC87C-59E7-4404-957C-A15CA3835566}" destId="{C4218C6B-5AFC-45E2-BDE6-5D00F2B342B8}" srcOrd="0" destOrd="0" presId="urn:microsoft.com/office/officeart/2005/8/layout/hierarchy1"/>
    <dgm:cxn modelId="{8B84C979-127E-4736-ADC6-26739A11035B}" type="presParOf" srcId="{5CBBC87C-59E7-4404-957C-A15CA3835566}" destId="{6258B605-8EAF-4698-85E6-940C0D5CC588}" srcOrd="1" destOrd="0" presId="urn:microsoft.com/office/officeart/2005/8/layout/hierarchy1"/>
    <dgm:cxn modelId="{2434EA40-DDE6-4846-AAF4-AAC06BBA7607}" type="presParOf" srcId="{4304D662-6CD2-4877-B9DC-677F7E22DBE1}" destId="{B24366C0-8AF5-4585-8C63-E16ED67C6BB2}" srcOrd="1" destOrd="0" presId="urn:microsoft.com/office/officeart/2005/8/layout/hierarchy1"/>
    <dgm:cxn modelId="{479E4E2C-8778-4383-88B1-6622C8BC71FD}" type="presParOf" srcId="{B24366C0-8AF5-4585-8C63-E16ED67C6BB2}" destId="{8A38DC88-E394-450E-ACC9-38A9E046AD00}" srcOrd="0" destOrd="0" presId="urn:microsoft.com/office/officeart/2005/8/layout/hierarchy1"/>
    <dgm:cxn modelId="{097C4956-D8BA-4A4D-A934-6B7B70441474}" type="presParOf" srcId="{B24366C0-8AF5-4585-8C63-E16ED67C6BB2}" destId="{42B9D2F5-2E42-455E-882A-D380334509ED}" srcOrd="1" destOrd="0" presId="urn:microsoft.com/office/officeart/2005/8/layout/hierarchy1"/>
    <dgm:cxn modelId="{5630C109-AF4D-45F8-BB4F-03E1A1E604F8}" type="presParOf" srcId="{42B9D2F5-2E42-455E-882A-D380334509ED}" destId="{E3251069-56B8-4BAD-A306-0742EBE75920}" srcOrd="0" destOrd="0" presId="urn:microsoft.com/office/officeart/2005/8/layout/hierarchy1"/>
    <dgm:cxn modelId="{DB0BDAD0-3678-4846-9857-232CF839A604}" type="presParOf" srcId="{E3251069-56B8-4BAD-A306-0742EBE75920}" destId="{CBE65A17-D50D-498B-B630-9CAB6D02AE27}" srcOrd="0" destOrd="0" presId="urn:microsoft.com/office/officeart/2005/8/layout/hierarchy1"/>
    <dgm:cxn modelId="{53DF84E5-8ED2-47BC-A614-A71EBC7A3FD3}" type="presParOf" srcId="{E3251069-56B8-4BAD-A306-0742EBE75920}" destId="{BE02C994-338B-4C83-BD0F-BCEAFFCAA633}" srcOrd="1" destOrd="0" presId="urn:microsoft.com/office/officeart/2005/8/layout/hierarchy1"/>
    <dgm:cxn modelId="{C559EA20-3B52-4658-88EB-CDAB76F11E2C}" type="presParOf" srcId="{42B9D2F5-2E42-455E-882A-D380334509ED}" destId="{EA5BFA2C-ED57-4BC8-B132-25BDB79D1B6F}" srcOrd="1" destOrd="0" presId="urn:microsoft.com/office/officeart/2005/8/layout/hierarchy1"/>
    <dgm:cxn modelId="{155E6CF2-18AD-410A-A1A2-ACEAE897D52D}" type="presParOf" srcId="{4EDBD6CC-ED34-4724-85D4-3B03B7DCED9B}" destId="{AB01B5B5-0346-4C82-96EA-98E642BD55CC}" srcOrd="2" destOrd="0" presId="urn:microsoft.com/office/officeart/2005/8/layout/hierarchy1"/>
    <dgm:cxn modelId="{7926065C-4F9D-476C-9331-9EF5657845C4}" type="presParOf" srcId="{4EDBD6CC-ED34-4724-85D4-3B03B7DCED9B}" destId="{8CE8297A-257A-48D2-BA26-A98BF5782F61}" srcOrd="3" destOrd="0" presId="urn:microsoft.com/office/officeart/2005/8/layout/hierarchy1"/>
    <dgm:cxn modelId="{D34FB888-50D1-41B6-93E6-7EC80BD25C4A}" type="presParOf" srcId="{8CE8297A-257A-48D2-BA26-A98BF5782F61}" destId="{5B72C75B-7CEB-4FCA-8623-C171761DB7AF}" srcOrd="0" destOrd="0" presId="urn:microsoft.com/office/officeart/2005/8/layout/hierarchy1"/>
    <dgm:cxn modelId="{B1A2AB72-EFDB-42B9-A7E7-0947E41588A0}" type="presParOf" srcId="{5B72C75B-7CEB-4FCA-8623-C171761DB7AF}" destId="{5867553F-A30E-489F-B203-E9EA7BB7F5AC}" srcOrd="0" destOrd="0" presId="urn:microsoft.com/office/officeart/2005/8/layout/hierarchy1"/>
    <dgm:cxn modelId="{FEABD61E-DF9D-487E-BC29-B8D39484C4E3}" type="presParOf" srcId="{5B72C75B-7CEB-4FCA-8623-C171761DB7AF}" destId="{13CE7C5C-3318-4AC8-ABCB-B129A5E40EBD}" srcOrd="1" destOrd="0" presId="urn:microsoft.com/office/officeart/2005/8/layout/hierarchy1"/>
    <dgm:cxn modelId="{475DB666-4B34-4E98-A6E2-FC0AD886BF67}" type="presParOf" srcId="{8CE8297A-257A-48D2-BA26-A98BF5782F61}" destId="{CC9A73B9-DED2-466A-900D-E074234FC441}" srcOrd="1" destOrd="0" presId="urn:microsoft.com/office/officeart/2005/8/layout/hierarchy1"/>
    <dgm:cxn modelId="{F37CD2DA-2435-4C59-BB4B-C2B363657EF2}" type="presParOf" srcId="{CC9A73B9-DED2-466A-900D-E074234FC441}" destId="{3E7F13EF-DE49-4776-ABE2-81C8398F31F2}" srcOrd="0" destOrd="0" presId="urn:microsoft.com/office/officeart/2005/8/layout/hierarchy1"/>
    <dgm:cxn modelId="{7C2A272A-F0AC-427C-A2CC-3026777AD2BA}" type="presParOf" srcId="{CC9A73B9-DED2-466A-900D-E074234FC441}" destId="{0FE0733C-B7DD-4F8C-8525-E8FE5FE60A87}" srcOrd="1" destOrd="0" presId="urn:microsoft.com/office/officeart/2005/8/layout/hierarchy1"/>
    <dgm:cxn modelId="{FD9398B2-B9B8-47E8-A734-68622108AE18}" type="presParOf" srcId="{0FE0733C-B7DD-4F8C-8525-E8FE5FE60A87}" destId="{F98B9022-CD14-46DA-A3D6-2CF11124173E}" srcOrd="0" destOrd="0" presId="urn:microsoft.com/office/officeart/2005/8/layout/hierarchy1"/>
    <dgm:cxn modelId="{0F4DA6D5-B25C-4FD2-989D-E5B1764FD38B}" type="presParOf" srcId="{F98B9022-CD14-46DA-A3D6-2CF11124173E}" destId="{F0B544FB-323F-413C-A564-7353C1D016C8}" srcOrd="0" destOrd="0" presId="urn:microsoft.com/office/officeart/2005/8/layout/hierarchy1"/>
    <dgm:cxn modelId="{7C9E4944-3485-434E-8FB9-7F07BF1DE003}" type="presParOf" srcId="{F98B9022-CD14-46DA-A3D6-2CF11124173E}" destId="{DC130A47-66DD-41C7-94D7-211A211EE0F9}" srcOrd="1" destOrd="0" presId="urn:microsoft.com/office/officeart/2005/8/layout/hierarchy1"/>
    <dgm:cxn modelId="{B81876E8-8EC5-4C43-A8EA-0E76AF9D3977}" type="presParOf" srcId="{0FE0733C-B7DD-4F8C-8525-E8FE5FE60A87}" destId="{77447D59-BAFD-4E2D-A83F-4411CB1AE1C5}" srcOrd="1" destOrd="0" presId="urn:microsoft.com/office/officeart/2005/8/layout/hierarchy1"/>
    <dgm:cxn modelId="{C434D543-6694-4860-83A4-DA4E28CD9DCD}" type="presParOf" srcId="{77447D59-BAFD-4E2D-A83F-4411CB1AE1C5}" destId="{5FCC6A35-4EB3-42BF-9FBD-F9100F3C44BE}" srcOrd="0" destOrd="0" presId="urn:microsoft.com/office/officeart/2005/8/layout/hierarchy1"/>
    <dgm:cxn modelId="{F9155517-F453-4140-BA74-F4C7778AA4A9}" type="presParOf" srcId="{77447D59-BAFD-4E2D-A83F-4411CB1AE1C5}" destId="{345B24F9-2819-49D1-B89F-CAB0B2C962A9}" srcOrd="1" destOrd="0" presId="urn:microsoft.com/office/officeart/2005/8/layout/hierarchy1"/>
    <dgm:cxn modelId="{4D791F95-17E2-4D75-AD30-10629B7D25BF}" type="presParOf" srcId="{345B24F9-2819-49D1-B89F-CAB0B2C962A9}" destId="{9212DBFE-9E29-4C9E-9F4D-C1DD8F71702A}" srcOrd="0" destOrd="0" presId="urn:microsoft.com/office/officeart/2005/8/layout/hierarchy1"/>
    <dgm:cxn modelId="{D94635F0-B37A-42CB-BFBF-29AB2C24B5F9}" type="presParOf" srcId="{9212DBFE-9E29-4C9E-9F4D-C1DD8F71702A}" destId="{B276C9E9-A857-4BBF-B49D-8192B2A1C6F1}" srcOrd="0" destOrd="0" presId="urn:microsoft.com/office/officeart/2005/8/layout/hierarchy1"/>
    <dgm:cxn modelId="{C74C4599-5C49-4608-9899-62A4D93EE4E8}" type="presParOf" srcId="{9212DBFE-9E29-4C9E-9F4D-C1DD8F71702A}" destId="{96036C98-7357-4446-82DD-69EBC013EFDD}" srcOrd="1" destOrd="0" presId="urn:microsoft.com/office/officeart/2005/8/layout/hierarchy1"/>
    <dgm:cxn modelId="{C98B059B-6649-4BDD-938F-A4267289EF8E}" type="presParOf" srcId="{345B24F9-2819-49D1-B89F-CAB0B2C962A9}" destId="{1DE9EDE2-B4BC-4404-A771-E6C47B01D1AF}" srcOrd="1" destOrd="0" presId="urn:microsoft.com/office/officeart/2005/8/layout/hierarchy1"/>
    <dgm:cxn modelId="{5E0B3088-E5CA-4048-ACCD-201969A9A5A9}" type="presParOf" srcId="{4EDBD6CC-ED34-4724-85D4-3B03B7DCED9B}" destId="{7D898723-CD8A-4F6D-B54A-0841B87CD8E7}" srcOrd="4" destOrd="0" presId="urn:microsoft.com/office/officeart/2005/8/layout/hierarchy1"/>
    <dgm:cxn modelId="{8C455143-1984-4DC9-85E0-C5C418080215}" type="presParOf" srcId="{4EDBD6CC-ED34-4724-85D4-3B03B7DCED9B}" destId="{04266774-3F16-4F2A-B9FA-C44F689C9C47}" srcOrd="5" destOrd="0" presId="urn:microsoft.com/office/officeart/2005/8/layout/hierarchy1"/>
    <dgm:cxn modelId="{84D97D38-E442-40C0-89F7-E9A5E036C62B}" type="presParOf" srcId="{04266774-3F16-4F2A-B9FA-C44F689C9C47}" destId="{35860149-1932-4596-BE6B-892EF21CEFD3}" srcOrd="0" destOrd="0" presId="urn:microsoft.com/office/officeart/2005/8/layout/hierarchy1"/>
    <dgm:cxn modelId="{5C304DFE-08F2-497F-8728-A10229392E83}" type="presParOf" srcId="{35860149-1932-4596-BE6B-892EF21CEFD3}" destId="{17C8AA69-D7FA-4D2F-AD40-C9A033D96E63}" srcOrd="0" destOrd="0" presId="urn:microsoft.com/office/officeart/2005/8/layout/hierarchy1"/>
    <dgm:cxn modelId="{32D93620-6E45-4A34-94F4-AEDBEADB3DE2}" type="presParOf" srcId="{35860149-1932-4596-BE6B-892EF21CEFD3}" destId="{2F5A12CE-55D9-4958-B8A9-431A9F25CB5D}" srcOrd="1" destOrd="0" presId="urn:microsoft.com/office/officeart/2005/8/layout/hierarchy1"/>
    <dgm:cxn modelId="{0058C9C9-0E96-486B-BF21-736F4A89ABDE}" type="presParOf" srcId="{04266774-3F16-4F2A-B9FA-C44F689C9C47}" destId="{68BA1D7D-8835-4639-A7C8-6AB0B1C5F824}" srcOrd="1" destOrd="0" presId="urn:microsoft.com/office/officeart/2005/8/layout/hierarchy1"/>
    <dgm:cxn modelId="{866413E7-4E05-4434-83BB-980566DBD28E}" type="presParOf" srcId="{68BA1D7D-8835-4639-A7C8-6AB0B1C5F824}" destId="{C91E0401-8BD8-4AFB-9303-17FED4F7F561}" srcOrd="0" destOrd="0" presId="urn:microsoft.com/office/officeart/2005/8/layout/hierarchy1"/>
    <dgm:cxn modelId="{318F0E7D-CC34-4E08-80FD-82C3988B1C78}" type="presParOf" srcId="{68BA1D7D-8835-4639-A7C8-6AB0B1C5F824}" destId="{C5D90F47-CF75-4A2C-9C9C-B525F058FECF}" srcOrd="1" destOrd="0" presId="urn:microsoft.com/office/officeart/2005/8/layout/hierarchy1"/>
    <dgm:cxn modelId="{0D9F367A-38B0-4F11-8B8A-D1E5473CC7F8}" type="presParOf" srcId="{C5D90F47-CF75-4A2C-9C9C-B525F058FECF}" destId="{D78992BA-E801-4C24-9358-1F25D1607AED}" srcOrd="0" destOrd="0" presId="urn:microsoft.com/office/officeart/2005/8/layout/hierarchy1"/>
    <dgm:cxn modelId="{3E0EB9FE-6107-4159-ACA1-F46BAB78018F}" type="presParOf" srcId="{D78992BA-E801-4C24-9358-1F25D1607AED}" destId="{AC379974-C735-409F-B2B1-7119BE3402F4}" srcOrd="0" destOrd="0" presId="urn:microsoft.com/office/officeart/2005/8/layout/hierarchy1"/>
    <dgm:cxn modelId="{1CB641D6-1DEB-4B80-AF83-397C73EAE6CF}" type="presParOf" srcId="{D78992BA-E801-4C24-9358-1F25D1607AED}" destId="{38BB5A62-6176-437A-BE6D-EA701A54E1E4}" srcOrd="1" destOrd="0" presId="urn:microsoft.com/office/officeart/2005/8/layout/hierarchy1"/>
    <dgm:cxn modelId="{F8914F86-5949-47E2-BC04-BFAEFFF76565}" type="presParOf" srcId="{C5D90F47-CF75-4A2C-9C9C-B525F058FECF}" destId="{B7CEFDEE-9923-4756-94BC-DF9A333E6F92}" srcOrd="1" destOrd="0" presId="urn:microsoft.com/office/officeart/2005/8/layout/hierarchy1"/>
    <dgm:cxn modelId="{D9BA3A08-1770-4E84-AAB3-5B2EE6E91F81}" type="presParOf" srcId="{B7CEFDEE-9923-4756-94BC-DF9A333E6F92}" destId="{D2E73C6A-7255-4168-BDD4-99E4EA87FFCC}" srcOrd="0" destOrd="0" presId="urn:microsoft.com/office/officeart/2005/8/layout/hierarchy1"/>
    <dgm:cxn modelId="{91F8AE6B-3CA7-4C87-AA25-586EB42082FE}" type="presParOf" srcId="{B7CEFDEE-9923-4756-94BC-DF9A333E6F92}" destId="{BB7E2CCE-F90A-4EB4-99FB-366D45862CD5}" srcOrd="1" destOrd="0" presId="urn:microsoft.com/office/officeart/2005/8/layout/hierarchy1"/>
    <dgm:cxn modelId="{0BB484C9-7385-46DA-840F-7F04E30B0F02}" type="presParOf" srcId="{BB7E2CCE-F90A-4EB4-99FB-366D45862CD5}" destId="{8DD57637-7E40-4ED0-A716-5003581F1D10}" srcOrd="0" destOrd="0" presId="urn:microsoft.com/office/officeart/2005/8/layout/hierarchy1"/>
    <dgm:cxn modelId="{885760C6-C420-45DE-99C7-1A47A6CBE9CC}" type="presParOf" srcId="{8DD57637-7E40-4ED0-A716-5003581F1D10}" destId="{183D08ED-991F-4C10-A32A-B4D082DE681F}" srcOrd="0" destOrd="0" presId="urn:microsoft.com/office/officeart/2005/8/layout/hierarchy1"/>
    <dgm:cxn modelId="{3C81BC19-24E4-4D26-A2D4-8D7422475B0C}" type="presParOf" srcId="{8DD57637-7E40-4ED0-A716-5003581F1D10}" destId="{1720C6DA-71AD-4974-A196-C53473D275BB}" srcOrd="1" destOrd="0" presId="urn:microsoft.com/office/officeart/2005/8/layout/hierarchy1"/>
    <dgm:cxn modelId="{25D57F64-ADAF-440C-9092-899E8162DB53}" type="presParOf" srcId="{BB7E2CCE-F90A-4EB4-99FB-366D45862CD5}" destId="{6E0010A1-26E6-4501-911B-A19B211629D1}" srcOrd="1" destOrd="0" presId="urn:microsoft.com/office/officeart/2005/8/layout/hierarchy1"/>
    <dgm:cxn modelId="{209EA002-98FB-44F6-9D30-AF1826F0FBAF}" type="presParOf" srcId="{6E0010A1-26E6-4501-911B-A19B211629D1}" destId="{6478687A-4BAC-4D6E-8C6F-3C54420B339F}" srcOrd="0" destOrd="0" presId="urn:microsoft.com/office/officeart/2005/8/layout/hierarchy1"/>
    <dgm:cxn modelId="{BBB332C6-7E40-4648-A89B-960C81EFADB8}" type="presParOf" srcId="{6E0010A1-26E6-4501-911B-A19B211629D1}" destId="{76FFE9E7-C99F-4FB3-B4F0-C8FA2C98A749}" srcOrd="1" destOrd="0" presId="urn:microsoft.com/office/officeart/2005/8/layout/hierarchy1"/>
    <dgm:cxn modelId="{5D2DA0D8-7E1A-4088-B325-A894C1CC0241}" type="presParOf" srcId="{76FFE9E7-C99F-4FB3-B4F0-C8FA2C98A749}" destId="{975A524A-948E-4894-8367-1147E5050F9A}" srcOrd="0" destOrd="0" presId="urn:microsoft.com/office/officeart/2005/8/layout/hierarchy1"/>
    <dgm:cxn modelId="{B424319D-F42C-4794-8636-5710785C0BC3}" type="presParOf" srcId="{975A524A-948E-4894-8367-1147E5050F9A}" destId="{F0923EF8-52F1-485B-8EDF-291C378C5735}" srcOrd="0" destOrd="0" presId="urn:microsoft.com/office/officeart/2005/8/layout/hierarchy1"/>
    <dgm:cxn modelId="{5DF09260-8F9C-4907-86C7-EB01368192CF}" type="presParOf" srcId="{975A524A-948E-4894-8367-1147E5050F9A}" destId="{71F3D794-0553-4C64-8BBD-BAD0125AE10F}" srcOrd="1" destOrd="0" presId="urn:microsoft.com/office/officeart/2005/8/layout/hierarchy1"/>
    <dgm:cxn modelId="{2C728DDC-66F3-49E7-98DD-A9AD0FF36E5D}" type="presParOf" srcId="{76FFE9E7-C99F-4FB3-B4F0-C8FA2C98A749}" destId="{70584D89-CA54-4F3F-BEC2-12F9B7091B48}" srcOrd="1" destOrd="0" presId="urn:microsoft.com/office/officeart/2005/8/layout/hierarchy1"/>
    <dgm:cxn modelId="{77DDE860-2DAF-4418-8A2E-28C58F17881E}" type="presParOf" srcId="{4EDBD6CC-ED34-4724-85D4-3B03B7DCED9B}" destId="{ACB4C5C0-2851-484D-BAC9-5D704A1F674D}" srcOrd="6" destOrd="0" presId="urn:microsoft.com/office/officeart/2005/8/layout/hierarchy1"/>
    <dgm:cxn modelId="{02D33E5C-DCA1-4932-BE0B-4FF2238BC151}" type="presParOf" srcId="{4EDBD6CC-ED34-4724-85D4-3B03B7DCED9B}" destId="{44E8DBAC-D7C0-4E16-995E-6E679E4BAEA9}" srcOrd="7" destOrd="0" presId="urn:microsoft.com/office/officeart/2005/8/layout/hierarchy1"/>
    <dgm:cxn modelId="{93E26FBB-7847-4FBF-9FC1-AAAF33967684}" type="presParOf" srcId="{44E8DBAC-D7C0-4E16-995E-6E679E4BAEA9}" destId="{6583A827-1648-4E25-B616-87A400FA05AB}" srcOrd="0" destOrd="0" presId="urn:microsoft.com/office/officeart/2005/8/layout/hierarchy1"/>
    <dgm:cxn modelId="{A72D8D36-D85C-4857-B87B-EE98E58D6401}" type="presParOf" srcId="{6583A827-1648-4E25-B616-87A400FA05AB}" destId="{46B2325C-93FA-4F50-B3E0-6F956DA1961E}" srcOrd="0" destOrd="0" presId="urn:microsoft.com/office/officeart/2005/8/layout/hierarchy1"/>
    <dgm:cxn modelId="{0F1AE2A1-3EB9-4788-B738-559DED9217AF}" type="presParOf" srcId="{6583A827-1648-4E25-B616-87A400FA05AB}" destId="{BBF04045-4599-4093-89B9-DB7D3E2D0357}" srcOrd="1" destOrd="0" presId="urn:microsoft.com/office/officeart/2005/8/layout/hierarchy1"/>
    <dgm:cxn modelId="{FD06FD5F-974A-41F0-8FE4-8C47A5512F10}" type="presParOf" srcId="{44E8DBAC-D7C0-4E16-995E-6E679E4BAEA9}" destId="{1560AD11-6FCD-4AED-B2B3-1DA83548C5FD}" srcOrd="1" destOrd="0" presId="urn:microsoft.com/office/officeart/2005/8/layout/hierarchy1"/>
    <dgm:cxn modelId="{2AAD08AE-71CE-47C0-AF87-FEED0FE01021}" type="presParOf" srcId="{1560AD11-6FCD-4AED-B2B3-1DA83548C5FD}" destId="{EAA3C23A-7981-43AB-9464-B37073632F6C}" srcOrd="0" destOrd="0" presId="urn:microsoft.com/office/officeart/2005/8/layout/hierarchy1"/>
    <dgm:cxn modelId="{67EF4185-CFC3-40AC-984E-F79862CECAA3}" type="presParOf" srcId="{1560AD11-6FCD-4AED-B2B3-1DA83548C5FD}" destId="{6203186F-5F73-454F-A947-739811A8F6D6}" srcOrd="1" destOrd="0" presId="urn:microsoft.com/office/officeart/2005/8/layout/hierarchy1"/>
    <dgm:cxn modelId="{0760124E-5CF2-4C84-BC64-498B4184F41F}" type="presParOf" srcId="{6203186F-5F73-454F-A947-739811A8F6D6}" destId="{8D408361-0E1E-4938-B264-CE63BB413C2E}" srcOrd="0" destOrd="0" presId="urn:microsoft.com/office/officeart/2005/8/layout/hierarchy1"/>
    <dgm:cxn modelId="{E625BDB1-E1EA-4073-85C2-B68F2C45CF11}" type="presParOf" srcId="{8D408361-0E1E-4938-B264-CE63BB413C2E}" destId="{B1B67DFB-FAB5-4A46-9FB2-03133800E1B6}" srcOrd="0" destOrd="0" presId="urn:microsoft.com/office/officeart/2005/8/layout/hierarchy1"/>
    <dgm:cxn modelId="{19A48B99-51BE-466B-BF70-83BE32DC442A}" type="presParOf" srcId="{8D408361-0E1E-4938-B264-CE63BB413C2E}" destId="{7CB1B892-2C0A-4725-A7D1-C77C878E542F}" srcOrd="1" destOrd="0" presId="urn:microsoft.com/office/officeart/2005/8/layout/hierarchy1"/>
    <dgm:cxn modelId="{C15E1BD0-4F5B-4FCC-983A-7AE5BF4C2C3D}" type="presParOf" srcId="{6203186F-5F73-454F-A947-739811A8F6D6}" destId="{4EB47D22-0A9C-442D-86AF-3998FDED2218}" srcOrd="1" destOrd="0" presId="urn:microsoft.com/office/officeart/2005/8/layout/hierarchy1"/>
    <dgm:cxn modelId="{73D1598D-B7E6-47C7-8776-8C15D64CDE77}" type="presParOf" srcId="{4EB47D22-0A9C-442D-86AF-3998FDED2218}" destId="{61E31B87-AFE6-4E98-A8B4-2F8EB3567B42}" srcOrd="0" destOrd="0" presId="urn:microsoft.com/office/officeart/2005/8/layout/hierarchy1"/>
    <dgm:cxn modelId="{4893C0EB-ED1E-46AF-9AD0-33DC81515D46}" type="presParOf" srcId="{4EB47D22-0A9C-442D-86AF-3998FDED2218}" destId="{2DA45C5F-AB86-492F-B853-68E3D038B95C}" srcOrd="1" destOrd="0" presId="urn:microsoft.com/office/officeart/2005/8/layout/hierarchy1"/>
    <dgm:cxn modelId="{69DA7AA1-680B-46AC-88DE-11206A728020}" type="presParOf" srcId="{2DA45C5F-AB86-492F-B853-68E3D038B95C}" destId="{B0F05305-CBAD-4AC6-82E4-1CE579AF07AE}" srcOrd="0" destOrd="0" presId="urn:microsoft.com/office/officeart/2005/8/layout/hierarchy1"/>
    <dgm:cxn modelId="{A21A7C5B-2DC0-4B0A-85B3-CA12712C3ADF}" type="presParOf" srcId="{B0F05305-CBAD-4AC6-82E4-1CE579AF07AE}" destId="{9A5E4C97-F3A5-4C04-B7A7-DD864EAC7CE6}" srcOrd="0" destOrd="0" presId="urn:microsoft.com/office/officeart/2005/8/layout/hierarchy1"/>
    <dgm:cxn modelId="{869A045C-9352-4F0C-BDCD-0DC22F4D5238}" type="presParOf" srcId="{B0F05305-CBAD-4AC6-82E4-1CE579AF07AE}" destId="{25EDE81A-F266-4140-ACAE-B518305F37C2}" srcOrd="1" destOrd="0" presId="urn:microsoft.com/office/officeart/2005/8/layout/hierarchy1"/>
    <dgm:cxn modelId="{FE1C8296-6352-4355-9732-C849DB0A6917}" type="presParOf" srcId="{2DA45C5F-AB86-492F-B853-68E3D038B95C}" destId="{9E8BE7DB-C285-4E59-A073-1ECF241A91D6}" srcOrd="1" destOrd="0" presId="urn:microsoft.com/office/officeart/2005/8/layout/hierarchy1"/>
    <dgm:cxn modelId="{7447C181-65B6-4AB5-8BFC-04AB4668C8EB}" type="presParOf" srcId="{9E8BE7DB-C285-4E59-A073-1ECF241A91D6}" destId="{418A8923-ED65-4DA7-BF7C-0A6D50E17B34}" srcOrd="0" destOrd="0" presId="urn:microsoft.com/office/officeart/2005/8/layout/hierarchy1"/>
    <dgm:cxn modelId="{09CAFE6F-67F6-4981-81BF-EAF4F8F2AB2C}" type="presParOf" srcId="{9E8BE7DB-C285-4E59-A073-1ECF241A91D6}" destId="{87F9F938-5C20-4A4E-87C0-CC862978EC51}" srcOrd="1" destOrd="0" presId="urn:microsoft.com/office/officeart/2005/8/layout/hierarchy1"/>
    <dgm:cxn modelId="{3ECE8C03-D09F-497D-B1F2-AB729C2A3FD9}" type="presParOf" srcId="{87F9F938-5C20-4A4E-87C0-CC862978EC51}" destId="{4832F043-D688-4E47-B8BC-F2071FBDC3FB}" srcOrd="0" destOrd="0" presId="urn:microsoft.com/office/officeart/2005/8/layout/hierarchy1"/>
    <dgm:cxn modelId="{C4FA92BC-A46D-4E69-AB37-1E9C6EC5053F}" type="presParOf" srcId="{4832F043-D688-4E47-B8BC-F2071FBDC3FB}" destId="{7DE56F07-CB4C-4517-996D-4FED205DA6DC}" srcOrd="0" destOrd="0" presId="urn:microsoft.com/office/officeart/2005/8/layout/hierarchy1"/>
    <dgm:cxn modelId="{402C322E-16B2-4AE6-9A63-7E5BB4265314}" type="presParOf" srcId="{4832F043-D688-4E47-B8BC-F2071FBDC3FB}" destId="{9BA06A6E-08AA-416A-B504-E44AF411C0F8}" srcOrd="1" destOrd="0" presId="urn:microsoft.com/office/officeart/2005/8/layout/hierarchy1"/>
    <dgm:cxn modelId="{744D2521-D4AD-434E-8494-F76B655B31D2}" type="presParOf" srcId="{87F9F938-5C20-4A4E-87C0-CC862978EC51}" destId="{200B493D-C069-463A-B269-5CC1EB8B142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8A8923-ED65-4DA7-BF7C-0A6D50E17B34}">
      <dsp:nvSpPr>
        <dsp:cNvPr id="0" name=""/>
        <dsp:cNvSpPr/>
      </dsp:nvSpPr>
      <dsp:spPr>
        <a:xfrm>
          <a:off x="7134174" y="3003659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E31B87-AFE6-4E98-A8B4-2F8EB3567B42}">
      <dsp:nvSpPr>
        <dsp:cNvPr id="0" name=""/>
        <dsp:cNvSpPr/>
      </dsp:nvSpPr>
      <dsp:spPr>
        <a:xfrm>
          <a:off x="7134174" y="2188863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A3C23A-7981-43AB-9464-B37073632F6C}">
      <dsp:nvSpPr>
        <dsp:cNvPr id="0" name=""/>
        <dsp:cNvSpPr/>
      </dsp:nvSpPr>
      <dsp:spPr>
        <a:xfrm>
          <a:off x="7134174" y="1374066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B4C5C0-2851-484D-BAC9-5D704A1F674D}">
      <dsp:nvSpPr>
        <dsp:cNvPr id="0" name=""/>
        <dsp:cNvSpPr/>
      </dsp:nvSpPr>
      <dsp:spPr>
        <a:xfrm>
          <a:off x="5231670" y="559270"/>
          <a:ext cx="1948224" cy="25595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4424"/>
              </a:lnTo>
              <a:lnTo>
                <a:pt x="1948224" y="174424"/>
              </a:lnTo>
              <a:lnTo>
                <a:pt x="1948224" y="25595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78687A-4BAC-4D6E-8C6F-3C54420B339F}">
      <dsp:nvSpPr>
        <dsp:cNvPr id="0" name=""/>
        <dsp:cNvSpPr/>
      </dsp:nvSpPr>
      <dsp:spPr>
        <a:xfrm>
          <a:off x="6058535" y="3003659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E73C6A-7255-4168-BDD4-99E4EA87FFCC}">
      <dsp:nvSpPr>
        <dsp:cNvPr id="0" name=""/>
        <dsp:cNvSpPr/>
      </dsp:nvSpPr>
      <dsp:spPr>
        <a:xfrm>
          <a:off x="6058535" y="2188863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1E0401-8BD8-4AFB-9303-17FED4F7F561}">
      <dsp:nvSpPr>
        <dsp:cNvPr id="0" name=""/>
        <dsp:cNvSpPr/>
      </dsp:nvSpPr>
      <dsp:spPr>
        <a:xfrm>
          <a:off x="6058535" y="1374066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898723-CD8A-4F6D-B54A-0841B87CD8E7}">
      <dsp:nvSpPr>
        <dsp:cNvPr id="0" name=""/>
        <dsp:cNvSpPr/>
      </dsp:nvSpPr>
      <dsp:spPr>
        <a:xfrm>
          <a:off x="5231670" y="559270"/>
          <a:ext cx="872584" cy="25595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4424"/>
              </a:lnTo>
              <a:lnTo>
                <a:pt x="872584" y="174424"/>
              </a:lnTo>
              <a:lnTo>
                <a:pt x="872584" y="25595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CC6A35-4EB3-42BF-9FBD-F9100F3C44BE}">
      <dsp:nvSpPr>
        <dsp:cNvPr id="0" name=""/>
        <dsp:cNvSpPr/>
      </dsp:nvSpPr>
      <dsp:spPr>
        <a:xfrm>
          <a:off x="4948124" y="2188863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7F13EF-DE49-4776-ABE2-81C8398F31F2}">
      <dsp:nvSpPr>
        <dsp:cNvPr id="0" name=""/>
        <dsp:cNvSpPr/>
      </dsp:nvSpPr>
      <dsp:spPr>
        <a:xfrm>
          <a:off x="4948124" y="1374066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01B5B5-0346-4C82-96EA-98E642BD55CC}">
      <dsp:nvSpPr>
        <dsp:cNvPr id="0" name=""/>
        <dsp:cNvSpPr/>
      </dsp:nvSpPr>
      <dsp:spPr>
        <a:xfrm>
          <a:off x="4993844" y="559270"/>
          <a:ext cx="237825" cy="255953"/>
        </a:xfrm>
        <a:custGeom>
          <a:avLst/>
          <a:gdLst/>
          <a:ahLst/>
          <a:cxnLst/>
          <a:rect l="0" t="0" r="0" b="0"/>
          <a:pathLst>
            <a:path>
              <a:moveTo>
                <a:pt x="237825" y="0"/>
              </a:moveTo>
              <a:lnTo>
                <a:pt x="237825" y="174424"/>
              </a:lnTo>
              <a:lnTo>
                <a:pt x="0" y="174424"/>
              </a:lnTo>
              <a:lnTo>
                <a:pt x="0" y="25595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38DC88-E394-450E-ACC9-38A9E046AD00}">
      <dsp:nvSpPr>
        <dsp:cNvPr id="0" name=""/>
        <dsp:cNvSpPr/>
      </dsp:nvSpPr>
      <dsp:spPr>
        <a:xfrm>
          <a:off x="3872485" y="3003659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38FBF2-8E88-4297-A84D-63EDFC8E3A2E}">
      <dsp:nvSpPr>
        <dsp:cNvPr id="0" name=""/>
        <dsp:cNvSpPr/>
      </dsp:nvSpPr>
      <dsp:spPr>
        <a:xfrm>
          <a:off x="3872485" y="2188863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AB2FF-A23E-4869-9045-D66C21636817}">
      <dsp:nvSpPr>
        <dsp:cNvPr id="0" name=""/>
        <dsp:cNvSpPr/>
      </dsp:nvSpPr>
      <dsp:spPr>
        <a:xfrm>
          <a:off x="3283446" y="1374066"/>
          <a:ext cx="634759" cy="25595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4424"/>
              </a:lnTo>
              <a:lnTo>
                <a:pt x="634759" y="174424"/>
              </a:lnTo>
              <a:lnTo>
                <a:pt x="634759" y="255953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0A8952-F2C2-44BE-8583-2C2FCBFF253B}">
      <dsp:nvSpPr>
        <dsp:cNvPr id="0" name=""/>
        <dsp:cNvSpPr/>
      </dsp:nvSpPr>
      <dsp:spPr>
        <a:xfrm>
          <a:off x="2699906" y="3818456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B7240C-BAD0-43FD-950B-2C5DC14EF2F3}">
      <dsp:nvSpPr>
        <dsp:cNvPr id="0" name=""/>
        <dsp:cNvSpPr/>
      </dsp:nvSpPr>
      <dsp:spPr>
        <a:xfrm>
          <a:off x="2699906" y="3003659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00884A-2947-4B07-82EC-B9FC2197A26C}">
      <dsp:nvSpPr>
        <dsp:cNvPr id="0" name=""/>
        <dsp:cNvSpPr/>
      </dsp:nvSpPr>
      <dsp:spPr>
        <a:xfrm>
          <a:off x="2699906" y="2188863"/>
          <a:ext cx="91440" cy="2559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5595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A45B89-797A-474B-A94A-E7CDA86714DB}">
      <dsp:nvSpPr>
        <dsp:cNvPr id="0" name=""/>
        <dsp:cNvSpPr/>
      </dsp:nvSpPr>
      <dsp:spPr>
        <a:xfrm>
          <a:off x="2745626" y="1374066"/>
          <a:ext cx="537819" cy="255953"/>
        </a:xfrm>
        <a:custGeom>
          <a:avLst/>
          <a:gdLst/>
          <a:ahLst/>
          <a:cxnLst/>
          <a:rect l="0" t="0" r="0" b="0"/>
          <a:pathLst>
            <a:path>
              <a:moveTo>
                <a:pt x="537819" y="0"/>
              </a:moveTo>
              <a:lnTo>
                <a:pt x="537819" y="174424"/>
              </a:lnTo>
              <a:lnTo>
                <a:pt x="0" y="174424"/>
              </a:lnTo>
              <a:lnTo>
                <a:pt x="0" y="255953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8C6D41-E849-4DA9-8001-64A1B2A8331C}">
      <dsp:nvSpPr>
        <dsp:cNvPr id="0" name=""/>
        <dsp:cNvSpPr/>
      </dsp:nvSpPr>
      <dsp:spPr>
        <a:xfrm>
          <a:off x="3283446" y="559270"/>
          <a:ext cx="1948224" cy="255953"/>
        </a:xfrm>
        <a:custGeom>
          <a:avLst/>
          <a:gdLst/>
          <a:ahLst/>
          <a:cxnLst/>
          <a:rect l="0" t="0" r="0" b="0"/>
          <a:pathLst>
            <a:path>
              <a:moveTo>
                <a:pt x="1948224" y="0"/>
              </a:moveTo>
              <a:lnTo>
                <a:pt x="1948224" y="174424"/>
              </a:lnTo>
              <a:lnTo>
                <a:pt x="0" y="174424"/>
              </a:lnTo>
              <a:lnTo>
                <a:pt x="0" y="25595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5738AC-A728-47EE-A002-2FFB0FF11A23}">
      <dsp:nvSpPr>
        <dsp:cNvPr id="0" name=""/>
        <dsp:cNvSpPr/>
      </dsp:nvSpPr>
      <dsp:spPr>
        <a:xfrm>
          <a:off x="4791636" y="426"/>
          <a:ext cx="880068" cy="55884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53C3CB-9CDF-490A-AC30-1BED62200D3D}">
      <dsp:nvSpPr>
        <dsp:cNvPr id="0" name=""/>
        <dsp:cNvSpPr/>
      </dsp:nvSpPr>
      <dsp:spPr>
        <a:xfrm>
          <a:off x="4889421" y="93322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OPERADORES</a:t>
          </a:r>
          <a:endParaRPr lang="es-ES" sz="800" kern="1200" dirty="0">
            <a:latin typeface="Muller Regular" charset="0"/>
          </a:endParaRPr>
        </a:p>
      </dsp:txBody>
      <dsp:txXfrm>
        <a:off x="4905789" y="109690"/>
        <a:ext cx="847332" cy="526107"/>
      </dsp:txXfrm>
    </dsp:sp>
    <dsp:sp modelId="{885EFDF4-BD2B-483B-9FCE-E60E4791A0A4}">
      <dsp:nvSpPr>
        <dsp:cNvPr id="0" name=""/>
        <dsp:cNvSpPr/>
      </dsp:nvSpPr>
      <dsp:spPr>
        <a:xfrm>
          <a:off x="2843412" y="815223"/>
          <a:ext cx="880068" cy="55884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A12AA3-D9D9-4798-84E1-B2B288843C1D}">
      <dsp:nvSpPr>
        <dsp:cNvPr id="0" name=""/>
        <dsp:cNvSpPr/>
      </dsp:nvSpPr>
      <dsp:spPr>
        <a:xfrm>
          <a:off x="2941197" y="908119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ARITMÉTICOS</a:t>
          </a:r>
          <a:endParaRPr lang="es-ES" sz="800" kern="1200" dirty="0">
            <a:latin typeface="Muller Regular" charset="0"/>
          </a:endParaRPr>
        </a:p>
      </dsp:txBody>
      <dsp:txXfrm>
        <a:off x="2957565" y="924487"/>
        <a:ext cx="847332" cy="526107"/>
      </dsp:txXfrm>
    </dsp:sp>
    <dsp:sp modelId="{F2DCC8A3-2829-4563-B1F0-09FD7715A4FC}">
      <dsp:nvSpPr>
        <dsp:cNvPr id="0" name=""/>
        <dsp:cNvSpPr/>
      </dsp:nvSpPr>
      <dsp:spPr>
        <a:xfrm>
          <a:off x="2208653" y="1630019"/>
          <a:ext cx="1073947" cy="55884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9AB969-8075-484E-992C-C0BD03D30863}">
      <dsp:nvSpPr>
        <dsp:cNvPr id="0" name=""/>
        <dsp:cNvSpPr/>
      </dsp:nvSpPr>
      <dsp:spPr>
        <a:xfrm>
          <a:off x="2306438" y="1722916"/>
          <a:ext cx="1073947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SUMA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+ B</a:t>
          </a:r>
          <a:endParaRPr lang="es-ES" sz="800" kern="1200" dirty="0">
            <a:latin typeface="Muller Regular" charset="0"/>
          </a:endParaRPr>
        </a:p>
      </dsp:txBody>
      <dsp:txXfrm>
        <a:off x="2322806" y="1739284"/>
        <a:ext cx="1041211" cy="526107"/>
      </dsp:txXfrm>
    </dsp:sp>
    <dsp:sp modelId="{1B090A45-4F48-469A-AACF-2202D5F7B340}">
      <dsp:nvSpPr>
        <dsp:cNvPr id="0" name=""/>
        <dsp:cNvSpPr/>
      </dsp:nvSpPr>
      <dsp:spPr>
        <a:xfrm>
          <a:off x="2208653" y="2444816"/>
          <a:ext cx="1073947" cy="55884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B33AB8-E331-4409-8C02-F69A260C2EF1}">
      <dsp:nvSpPr>
        <dsp:cNvPr id="0" name=""/>
        <dsp:cNvSpPr/>
      </dsp:nvSpPr>
      <dsp:spPr>
        <a:xfrm>
          <a:off x="2306438" y="2537712"/>
          <a:ext cx="1073947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MULTIPLICACIÓN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* B</a:t>
          </a:r>
          <a:endParaRPr lang="es-ES" sz="800" kern="1200" dirty="0">
            <a:latin typeface="Muller Regular" charset="0"/>
          </a:endParaRPr>
        </a:p>
      </dsp:txBody>
      <dsp:txXfrm>
        <a:off x="2322806" y="2554080"/>
        <a:ext cx="1041211" cy="526107"/>
      </dsp:txXfrm>
    </dsp:sp>
    <dsp:sp modelId="{8454E096-F59A-4C79-87DA-94A441F07B61}">
      <dsp:nvSpPr>
        <dsp:cNvPr id="0" name=""/>
        <dsp:cNvSpPr/>
      </dsp:nvSpPr>
      <dsp:spPr>
        <a:xfrm>
          <a:off x="2208653" y="3259613"/>
          <a:ext cx="1073947" cy="55884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C25CB5-B110-4C5C-95CB-3EDB00CE7E3C}">
      <dsp:nvSpPr>
        <dsp:cNvPr id="0" name=""/>
        <dsp:cNvSpPr/>
      </dsp:nvSpPr>
      <dsp:spPr>
        <a:xfrm>
          <a:off x="2306438" y="3352509"/>
          <a:ext cx="1073947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DIVISIÓN REAL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/ B</a:t>
          </a:r>
          <a:endParaRPr lang="es-ES" sz="800" kern="1200" dirty="0">
            <a:latin typeface="Muller Regular" charset="0"/>
          </a:endParaRPr>
        </a:p>
      </dsp:txBody>
      <dsp:txXfrm>
        <a:off x="2322806" y="3368877"/>
        <a:ext cx="1041211" cy="526107"/>
      </dsp:txXfrm>
    </dsp:sp>
    <dsp:sp modelId="{4FD6C9FC-271B-4C43-B39A-512EC4ED6320}">
      <dsp:nvSpPr>
        <dsp:cNvPr id="0" name=""/>
        <dsp:cNvSpPr/>
      </dsp:nvSpPr>
      <dsp:spPr>
        <a:xfrm>
          <a:off x="2208653" y="4074409"/>
          <a:ext cx="1073947" cy="55884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B72D1B-1646-4EA8-B0E5-2CE708FBD97A}">
      <dsp:nvSpPr>
        <dsp:cNvPr id="0" name=""/>
        <dsp:cNvSpPr/>
      </dsp:nvSpPr>
      <dsp:spPr>
        <a:xfrm>
          <a:off x="2306438" y="4167305"/>
          <a:ext cx="1073947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POTENCIA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** B</a:t>
          </a:r>
          <a:endParaRPr lang="es-ES" sz="800" kern="1200" dirty="0">
            <a:latin typeface="Muller Regular" charset="0"/>
          </a:endParaRPr>
        </a:p>
      </dsp:txBody>
      <dsp:txXfrm>
        <a:off x="2322806" y="4183673"/>
        <a:ext cx="1041211" cy="526107"/>
      </dsp:txXfrm>
    </dsp:sp>
    <dsp:sp modelId="{9DE149DF-3577-40AF-A917-5C493CF96FBE}">
      <dsp:nvSpPr>
        <dsp:cNvPr id="0" name=""/>
        <dsp:cNvSpPr/>
      </dsp:nvSpPr>
      <dsp:spPr>
        <a:xfrm>
          <a:off x="3478171" y="1630019"/>
          <a:ext cx="880068" cy="55884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7BF529-6269-4810-AB52-2A16D2339964}">
      <dsp:nvSpPr>
        <dsp:cNvPr id="0" name=""/>
        <dsp:cNvSpPr/>
      </dsp:nvSpPr>
      <dsp:spPr>
        <a:xfrm>
          <a:off x="3575956" y="1722916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RESTA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- B</a:t>
          </a:r>
          <a:endParaRPr lang="es-ES" sz="800" kern="1200" dirty="0">
            <a:latin typeface="Muller Regular" charset="0"/>
          </a:endParaRPr>
        </a:p>
      </dsp:txBody>
      <dsp:txXfrm>
        <a:off x="3592324" y="1739284"/>
        <a:ext cx="847332" cy="526107"/>
      </dsp:txXfrm>
    </dsp:sp>
    <dsp:sp modelId="{C4218C6B-5AFC-45E2-BDE6-5D00F2B342B8}">
      <dsp:nvSpPr>
        <dsp:cNvPr id="0" name=""/>
        <dsp:cNvSpPr/>
      </dsp:nvSpPr>
      <dsp:spPr>
        <a:xfrm>
          <a:off x="3478171" y="2444816"/>
          <a:ext cx="880068" cy="55884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58B605-8EAF-4698-85E6-940C0D5CC588}">
      <dsp:nvSpPr>
        <dsp:cNvPr id="0" name=""/>
        <dsp:cNvSpPr/>
      </dsp:nvSpPr>
      <dsp:spPr>
        <a:xfrm>
          <a:off x="3575956" y="2537712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RESTO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% B</a:t>
          </a:r>
          <a:endParaRPr lang="es-ES" sz="800" kern="1200" dirty="0">
            <a:latin typeface="Muller Regular" charset="0"/>
          </a:endParaRPr>
        </a:p>
      </dsp:txBody>
      <dsp:txXfrm>
        <a:off x="3592324" y="2554080"/>
        <a:ext cx="847332" cy="526107"/>
      </dsp:txXfrm>
    </dsp:sp>
    <dsp:sp modelId="{CBE65A17-D50D-498B-B630-9CAB6D02AE27}">
      <dsp:nvSpPr>
        <dsp:cNvPr id="0" name=""/>
        <dsp:cNvSpPr/>
      </dsp:nvSpPr>
      <dsp:spPr>
        <a:xfrm>
          <a:off x="3478171" y="3259613"/>
          <a:ext cx="880068" cy="55884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02C994-338B-4C83-BD0F-BCEAFFCAA633}">
      <dsp:nvSpPr>
        <dsp:cNvPr id="0" name=""/>
        <dsp:cNvSpPr/>
      </dsp:nvSpPr>
      <dsp:spPr>
        <a:xfrm>
          <a:off x="3575956" y="3352509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DIVISIÓN ENTERA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// B</a:t>
          </a:r>
          <a:endParaRPr lang="es-ES" sz="800" kern="1200" dirty="0">
            <a:latin typeface="Muller Regular" charset="0"/>
          </a:endParaRPr>
        </a:p>
      </dsp:txBody>
      <dsp:txXfrm>
        <a:off x="3592324" y="3368877"/>
        <a:ext cx="847332" cy="526107"/>
      </dsp:txXfrm>
    </dsp:sp>
    <dsp:sp modelId="{5867553F-A30E-489F-B203-E9EA7BB7F5AC}">
      <dsp:nvSpPr>
        <dsp:cNvPr id="0" name=""/>
        <dsp:cNvSpPr/>
      </dsp:nvSpPr>
      <dsp:spPr>
        <a:xfrm>
          <a:off x="4519038" y="815223"/>
          <a:ext cx="949611" cy="55884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CE7C5C-3318-4AC8-ABCB-B129A5E40EBD}">
      <dsp:nvSpPr>
        <dsp:cNvPr id="0" name=""/>
        <dsp:cNvSpPr/>
      </dsp:nvSpPr>
      <dsp:spPr>
        <a:xfrm>
          <a:off x="4616824" y="908119"/>
          <a:ext cx="949611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COMPARACIÓN</a:t>
          </a:r>
          <a:endParaRPr lang="es-ES" sz="800" kern="1200" dirty="0">
            <a:latin typeface="Muller Regular" charset="0"/>
          </a:endParaRPr>
        </a:p>
      </dsp:txBody>
      <dsp:txXfrm>
        <a:off x="4633192" y="924487"/>
        <a:ext cx="916875" cy="526107"/>
      </dsp:txXfrm>
    </dsp:sp>
    <dsp:sp modelId="{F0B544FB-323F-413C-A564-7353C1D016C8}">
      <dsp:nvSpPr>
        <dsp:cNvPr id="0" name=""/>
        <dsp:cNvSpPr/>
      </dsp:nvSpPr>
      <dsp:spPr>
        <a:xfrm>
          <a:off x="4553810" y="1630019"/>
          <a:ext cx="880068" cy="55884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130A47-66DD-41C7-94D7-211A211EE0F9}">
      <dsp:nvSpPr>
        <dsp:cNvPr id="0" name=""/>
        <dsp:cNvSpPr/>
      </dsp:nvSpPr>
      <dsp:spPr>
        <a:xfrm>
          <a:off x="4651595" y="1722916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IGUALDAD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== B</a:t>
          </a:r>
          <a:endParaRPr lang="es-ES" sz="800" kern="1200" dirty="0">
            <a:latin typeface="Muller Regular" charset="0"/>
          </a:endParaRPr>
        </a:p>
      </dsp:txBody>
      <dsp:txXfrm>
        <a:off x="4667963" y="1739284"/>
        <a:ext cx="847332" cy="526107"/>
      </dsp:txXfrm>
    </dsp:sp>
    <dsp:sp modelId="{B276C9E9-A857-4BBF-B49D-8192B2A1C6F1}">
      <dsp:nvSpPr>
        <dsp:cNvPr id="0" name=""/>
        <dsp:cNvSpPr/>
      </dsp:nvSpPr>
      <dsp:spPr>
        <a:xfrm>
          <a:off x="4553810" y="2444816"/>
          <a:ext cx="880068" cy="55884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036C98-7357-4446-82DD-69EBC013EFDD}">
      <dsp:nvSpPr>
        <dsp:cNvPr id="0" name=""/>
        <dsp:cNvSpPr/>
      </dsp:nvSpPr>
      <dsp:spPr>
        <a:xfrm>
          <a:off x="4651595" y="2537712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DESIGUALDAD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!= B</a:t>
          </a:r>
          <a:endParaRPr lang="es-ES" sz="800" kern="1200" dirty="0">
            <a:latin typeface="Muller Regular" charset="0"/>
          </a:endParaRPr>
        </a:p>
      </dsp:txBody>
      <dsp:txXfrm>
        <a:off x="4667963" y="2554080"/>
        <a:ext cx="847332" cy="526107"/>
      </dsp:txXfrm>
    </dsp:sp>
    <dsp:sp modelId="{17C8AA69-D7FA-4D2F-AD40-C9A033D96E63}">
      <dsp:nvSpPr>
        <dsp:cNvPr id="0" name=""/>
        <dsp:cNvSpPr/>
      </dsp:nvSpPr>
      <dsp:spPr>
        <a:xfrm>
          <a:off x="5664221" y="815223"/>
          <a:ext cx="880068" cy="55884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5A12CE-55D9-4958-B8A9-431A9F25CB5D}">
      <dsp:nvSpPr>
        <dsp:cNvPr id="0" name=""/>
        <dsp:cNvSpPr/>
      </dsp:nvSpPr>
      <dsp:spPr>
        <a:xfrm>
          <a:off x="5762006" y="908119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LÓGICOS</a:t>
          </a:r>
          <a:endParaRPr lang="es-ES" sz="800" kern="1200" dirty="0">
            <a:latin typeface="Muller Regular" charset="0"/>
          </a:endParaRPr>
        </a:p>
      </dsp:txBody>
      <dsp:txXfrm>
        <a:off x="5778374" y="924487"/>
        <a:ext cx="847332" cy="526107"/>
      </dsp:txXfrm>
    </dsp:sp>
    <dsp:sp modelId="{AC379974-C735-409F-B2B1-7119BE3402F4}">
      <dsp:nvSpPr>
        <dsp:cNvPr id="0" name=""/>
        <dsp:cNvSpPr/>
      </dsp:nvSpPr>
      <dsp:spPr>
        <a:xfrm>
          <a:off x="5664221" y="1630019"/>
          <a:ext cx="880068" cy="55884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BB5A62-6176-437A-BE6D-EA701A54E1E4}">
      <dsp:nvSpPr>
        <dsp:cNvPr id="0" name=""/>
        <dsp:cNvSpPr/>
      </dsp:nvSpPr>
      <dsp:spPr>
        <a:xfrm>
          <a:off x="5762006" y="1722916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OR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</a:t>
          </a:r>
          <a:r>
            <a:rPr lang="es-ES" sz="800" kern="1200" dirty="0" err="1" smtClean="0">
              <a:latin typeface="Muller Regular" charset="0"/>
            </a:rPr>
            <a:t>or</a:t>
          </a:r>
          <a:r>
            <a:rPr lang="es-ES" sz="800" kern="1200" dirty="0" smtClean="0">
              <a:latin typeface="Muller Regular" charset="0"/>
            </a:rPr>
            <a:t> B</a:t>
          </a:r>
          <a:endParaRPr lang="es-ES" sz="800" kern="1200" dirty="0">
            <a:latin typeface="Muller Regular" charset="0"/>
          </a:endParaRPr>
        </a:p>
      </dsp:txBody>
      <dsp:txXfrm>
        <a:off x="5778374" y="1739284"/>
        <a:ext cx="847332" cy="526107"/>
      </dsp:txXfrm>
    </dsp:sp>
    <dsp:sp modelId="{183D08ED-991F-4C10-A32A-B4D082DE681F}">
      <dsp:nvSpPr>
        <dsp:cNvPr id="0" name=""/>
        <dsp:cNvSpPr/>
      </dsp:nvSpPr>
      <dsp:spPr>
        <a:xfrm>
          <a:off x="5664221" y="2444816"/>
          <a:ext cx="880068" cy="55884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20C6DA-71AD-4974-A196-C53473D275BB}">
      <dsp:nvSpPr>
        <dsp:cNvPr id="0" name=""/>
        <dsp:cNvSpPr/>
      </dsp:nvSpPr>
      <dsp:spPr>
        <a:xfrm>
          <a:off x="5762006" y="2537712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AND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and B</a:t>
          </a:r>
          <a:endParaRPr lang="es-ES" sz="800" kern="1200" dirty="0">
            <a:latin typeface="Muller Regular" charset="0"/>
          </a:endParaRPr>
        </a:p>
      </dsp:txBody>
      <dsp:txXfrm>
        <a:off x="5778374" y="2554080"/>
        <a:ext cx="847332" cy="526107"/>
      </dsp:txXfrm>
    </dsp:sp>
    <dsp:sp modelId="{F0923EF8-52F1-485B-8EDF-291C378C5735}">
      <dsp:nvSpPr>
        <dsp:cNvPr id="0" name=""/>
        <dsp:cNvSpPr/>
      </dsp:nvSpPr>
      <dsp:spPr>
        <a:xfrm>
          <a:off x="5664221" y="3259613"/>
          <a:ext cx="880068" cy="55884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F3D794-0553-4C64-8BBD-BAD0125AE10F}">
      <dsp:nvSpPr>
        <dsp:cNvPr id="0" name=""/>
        <dsp:cNvSpPr/>
      </dsp:nvSpPr>
      <dsp:spPr>
        <a:xfrm>
          <a:off x="5762006" y="3352509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NEGACIÓN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err="1" smtClean="0">
              <a:latin typeface="Muller Regular" charset="0"/>
            </a:rPr>
            <a:t>Not</a:t>
          </a:r>
          <a:r>
            <a:rPr lang="es-ES" sz="800" kern="1200" dirty="0" smtClean="0">
              <a:latin typeface="Muller Regular" charset="0"/>
            </a:rPr>
            <a:t> A</a:t>
          </a:r>
          <a:endParaRPr lang="es-ES" sz="800" kern="1200" dirty="0">
            <a:latin typeface="Muller Regular" charset="0"/>
          </a:endParaRPr>
        </a:p>
      </dsp:txBody>
      <dsp:txXfrm>
        <a:off x="5778374" y="3368877"/>
        <a:ext cx="847332" cy="526107"/>
      </dsp:txXfrm>
    </dsp:sp>
    <dsp:sp modelId="{46B2325C-93FA-4F50-B3E0-6F956DA1961E}">
      <dsp:nvSpPr>
        <dsp:cNvPr id="0" name=""/>
        <dsp:cNvSpPr/>
      </dsp:nvSpPr>
      <dsp:spPr>
        <a:xfrm>
          <a:off x="6739860" y="815223"/>
          <a:ext cx="880068" cy="55884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F04045-4599-4093-89B9-DB7D3E2D0357}">
      <dsp:nvSpPr>
        <dsp:cNvPr id="0" name=""/>
        <dsp:cNvSpPr/>
      </dsp:nvSpPr>
      <dsp:spPr>
        <a:xfrm>
          <a:off x="6837645" y="908119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BITS</a:t>
          </a:r>
          <a:endParaRPr lang="es-ES" sz="800" kern="1200" dirty="0">
            <a:latin typeface="Muller Regular" charset="0"/>
          </a:endParaRPr>
        </a:p>
      </dsp:txBody>
      <dsp:txXfrm>
        <a:off x="6854013" y="924487"/>
        <a:ext cx="847332" cy="526107"/>
      </dsp:txXfrm>
    </dsp:sp>
    <dsp:sp modelId="{B1B67DFB-FAB5-4A46-9FB2-03133800E1B6}">
      <dsp:nvSpPr>
        <dsp:cNvPr id="0" name=""/>
        <dsp:cNvSpPr/>
      </dsp:nvSpPr>
      <dsp:spPr>
        <a:xfrm>
          <a:off x="6739860" y="1630019"/>
          <a:ext cx="880068" cy="55884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B1B892-2C0A-4725-A7D1-C77C878E542F}">
      <dsp:nvSpPr>
        <dsp:cNvPr id="0" name=""/>
        <dsp:cNvSpPr/>
      </dsp:nvSpPr>
      <dsp:spPr>
        <a:xfrm>
          <a:off x="6837645" y="1722916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OR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| B</a:t>
          </a:r>
        </a:p>
      </dsp:txBody>
      <dsp:txXfrm>
        <a:off x="6854013" y="1739284"/>
        <a:ext cx="847332" cy="526107"/>
      </dsp:txXfrm>
    </dsp:sp>
    <dsp:sp modelId="{9A5E4C97-F3A5-4C04-B7A7-DD864EAC7CE6}">
      <dsp:nvSpPr>
        <dsp:cNvPr id="0" name=""/>
        <dsp:cNvSpPr/>
      </dsp:nvSpPr>
      <dsp:spPr>
        <a:xfrm>
          <a:off x="6739860" y="2444816"/>
          <a:ext cx="880068" cy="55884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EDE81A-F266-4140-ACAE-B518305F37C2}">
      <dsp:nvSpPr>
        <dsp:cNvPr id="0" name=""/>
        <dsp:cNvSpPr/>
      </dsp:nvSpPr>
      <dsp:spPr>
        <a:xfrm>
          <a:off x="6837645" y="2537712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XOR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^ B</a:t>
          </a:r>
          <a:endParaRPr lang="es-ES" sz="800" kern="1200" dirty="0">
            <a:latin typeface="Muller Regular" charset="0"/>
          </a:endParaRPr>
        </a:p>
      </dsp:txBody>
      <dsp:txXfrm>
        <a:off x="6854013" y="2554080"/>
        <a:ext cx="847332" cy="526107"/>
      </dsp:txXfrm>
    </dsp:sp>
    <dsp:sp modelId="{7DE56F07-CB4C-4517-996D-4FED205DA6DC}">
      <dsp:nvSpPr>
        <dsp:cNvPr id="0" name=""/>
        <dsp:cNvSpPr/>
      </dsp:nvSpPr>
      <dsp:spPr>
        <a:xfrm>
          <a:off x="6739860" y="3259613"/>
          <a:ext cx="880068" cy="55884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A06A6E-08AA-416A-B504-E44AF411C0F8}">
      <dsp:nvSpPr>
        <dsp:cNvPr id="0" name=""/>
        <dsp:cNvSpPr/>
      </dsp:nvSpPr>
      <dsp:spPr>
        <a:xfrm>
          <a:off x="6837645" y="3352509"/>
          <a:ext cx="880068" cy="5588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AND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>
              <a:latin typeface="Muller Regular" charset="0"/>
            </a:rPr>
            <a:t>A &amp; B</a:t>
          </a:r>
          <a:endParaRPr lang="es-ES" sz="800" kern="1200" dirty="0">
            <a:latin typeface="Muller Regular" charset="0"/>
          </a:endParaRPr>
        </a:p>
      </dsp:txBody>
      <dsp:txXfrm>
        <a:off x="6854013" y="3368877"/>
        <a:ext cx="847332" cy="5261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png>
</file>

<file path=ppt/media/image31.jpg>
</file>

<file path=ppt/media/image32.jp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8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908421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461740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71290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643283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214039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29324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71538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71353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401091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865642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22576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4933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749985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253502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881748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335322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999803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408505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142086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88529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98094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81273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0211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3305352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423458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997191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312403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749012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206970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44140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529416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719644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94686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12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037968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766193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612975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8306003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856929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4993341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424099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5450999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776665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42129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59150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841468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0067383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92991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6123206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4120324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1352637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20485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046127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24725"/>
            <a:ext cx="10515600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278203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181600" cy="392143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41427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6053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224725"/>
            <a:ext cx="5183188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31958"/>
            <a:ext cx="5183188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970523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43882"/>
            <a:ext cx="9409111" cy="63722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224725"/>
            <a:ext cx="5157787" cy="63722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031958"/>
            <a:ext cx="5157787" cy="3114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224725"/>
            <a:ext cx="5183188" cy="392143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851300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44773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696670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793797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1" y="5643968"/>
            <a:ext cx="996321" cy="9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57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2900363"/>
            <a:ext cx="8336213" cy="105727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400703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646444"/>
            <a:ext cx="6652578" cy="105727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3754519"/>
            <a:ext cx="6652578" cy="463549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0538-05B5-4DE6-9B45-89FDCA8A00A6}" type="datetimeFigureOut">
              <a:rPr lang="es-PE" smtClean="0"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FB786-48BF-4F93-AEF9-89E1BCF1BEE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09728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20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36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5.xml"/><Relationship Id="rId10" Type="http://schemas.openxmlformats.org/officeDocument/2006/relationships/image" Target="../media/image12.png"/><Relationship Id="rId4" Type="http://schemas.openxmlformats.org/officeDocument/2006/relationships/slideLayout" Target="../slideLayouts/slideLayout44.xml"/><Relationship Id="rId9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3.xml"/><Relationship Id="rId10" Type="http://schemas.openxmlformats.org/officeDocument/2006/relationships/image" Target="../media/image14.png"/><Relationship Id="rId4" Type="http://schemas.openxmlformats.org/officeDocument/2006/relationships/slideLayout" Target="../slideLayouts/slideLayout52.xml"/><Relationship Id="rId9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1.xml"/><Relationship Id="rId10" Type="http://schemas.openxmlformats.org/officeDocument/2006/relationships/image" Target="../media/image16.png"/><Relationship Id="rId4" Type="http://schemas.openxmlformats.org/officeDocument/2006/relationships/slideLayout" Target="../slideLayouts/slideLayout60.xml"/><Relationship Id="rId9" Type="http://schemas.openxmlformats.org/officeDocument/2006/relationships/theme" Target="../theme/theme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96364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6" r:id="rId5"/>
    <p:sldLayoutId id="2147483654" r:id="rId6"/>
    <p:sldLayoutId id="2147483655" r:id="rId7"/>
    <p:sldLayoutId id="2147483651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720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6288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88725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53312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64587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1966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543881"/>
            <a:ext cx="9410699" cy="637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4CFB0538-05B5-4DE6-9B45-89FDCA8A00A6}" type="datetimeFigureOut">
              <a:rPr lang="es-PE" smtClean="0"/>
              <a:pPr/>
              <a:t>24/02/2019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uller Regular" pitchFamily="50" charset="0"/>
              </a:defRPr>
            </a:lvl1pPr>
          </a:lstStyle>
          <a:p>
            <a:fld id="{C50FB786-48BF-4F93-AEF9-89E1BCF1BEEA}" type="slidenum">
              <a:rPr lang="es-PE" smtClean="0"/>
              <a:pPr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14819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Stag Light" panose="0200060306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uller Regular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dirty="0" smtClean="0"/>
              <a:t>Fundamentos de Programación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PE" dirty="0" smtClean="0"/>
              <a:t>Estructuras de Control II</a:t>
            </a:r>
          </a:p>
          <a:p>
            <a:r>
              <a:rPr lang="es-PE" dirty="0" smtClean="0"/>
              <a:t>Semana </a:t>
            </a:r>
            <a:r>
              <a:rPr lang="es-PE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93696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MAS DE DOS ALTERNATIVAS: </a:t>
            </a:r>
            <a:r>
              <a:rPr lang="es-PE" dirty="0" err="1" smtClean="0"/>
              <a:t>if</a:t>
            </a:r>
            <a:r>
              <a:rPr lang="es-PE" dirty="0" smtClean="0"/>
              <a:t> … </a:t>
            </a:r>
            <a:r>
              <a:rPr lang="es-PE" dirty="0" err="1"/>
              <a:t>e</a:t>
            </a:r>
            <a:r>
              <a:rPr lang="es-PE" dirty="0" err="1" smtClean="0"/>
              <a:t>lif</a:t>
            </a:r>
            <a:r>
              <a:rPr lang="es-PE" dirty="0" smtClean="0"/>
              <a:t> … </a:t>
            </a:r>
            <a:r>
              <a:rPr lang="es-PE" dirty="0" err="1" smtClean="0"/>
              <a:t>else</a:t>
            </a:r>
            <a:r>
              <a:rPr lang="es-PE" dirty="0" smtClean="0"/>
              <a:t> ...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ES" sz="2000" dirty="0" smtClean="0"/>
              <a:t>La </a:t>
            </a:r>
            <a:r>
              <a:rPr lang="es-ES" sz="2000" dirty="0"/>
              <a:t>construcción </a:t>
            </a:r>
            <a:r>
              <a:rPr lang="es-ES" sz="2000" dirty="0" err="1"/>
              <a:t>if</a:t>
            </a:r>
            <a:r>
              <a:rPr lang="es-ES" sz="2000" dirty="0"/>
              <a:t> ... </a:t>
            </a:r>
            <a:r>
              <a:rPr lang="es-ES" sz="2000" dirty="0" err="1"/>
              <a:t>else</a:t>
            </a:r>
            <a:r>
              <a:rPr lang="es-ES" sz="2000" dirty="0"/>
              <a:t> ... se puede extender añadiendo la instrucción </a:t>
            </a:r>
            <a:r>
              <a:rPr lang="es-ES" sz="2000" dirty="0" err="1" smtClean="0"/>
              <a:t>elif</a:t>
            </a:r>
            <a:r>
              <a:rPr lang="es-ES" sz="2000" dirty="0" smtClean="0"/>
              <a:t>: La </a:t>
            </a:r>
            <a:r>
              <a:rPr lang="es-ES" sz="2000" dirty="0"/>
              <a:t>estructura de control </a:t>
            </a:r>
            <a:r>
              <a:rPr lang="es-ES" sz="2000" dirty="0" err="1">
                <a:solidFill>
                  <a:srgbClr val="FF0000"/>
                </a:solidFill>
              </a:rPr>
              <a:t>if</a:t>
            </a:r>
            <a:r>
              <a:rPr lang="es-ES" sz="2000" dirty="0">
                <a:solidFill>
                  <a:srgbClr val="FF0000"/>
                </a:solidFill>
              </a:rPr>
              <a:t> ... </a:t>
            </a:r>
            <a:r>
              <a:rPr lang="es-ES" sz="2000" dirty="0" err="1">
                <a:solidFill>
                  <a:srgbClr val="FF0000"/>
                </a:solidFill>
              </a:rPr>
              <a:t>elif</a:t>
            </a:r>
            <a:r>
              <a:rPr lang="es-ES" sz="2000" dirty="0">
                <a:solidFill>
                  <a:srgbClr val="FF0000"/>
                </a:solidFill>
              </a:rPr>
              <a:t> ... </a:t>
            </a:r>
            <a:r>
              <a:rPr lang="es-ES" sz="2000" dirty="0" err="1">
                <a:solidFill>
                  <a:srgbClr val="FF0000"/>
                </a:solidFill>
              </a:rPr>
              <a:t>else</a:t>
            </a:r>
            <a:r>
              <a:rPr lang="es-ES" sz="2000" dirty="0">
                <a:solidFill>
                  <a:srgbClr val="FF0000"/>
                </a:solidFill>
              </a:rPr>
              <a:t> ... </a:t>
            </a:r>
            <a:r>
              <a:rPr lang="es-ES" sz="2000" dirty="0"/>
              <a:t>permite encadenar varias </a:t>
            </a:r>
            <a:r>
              <a:rPr lang="es-ES" sz="2000" dirty="0" err="1" smtClean="0"/>
              <a:t>c</a:t>
            </a:r>
            <a:r>
              <a:rPr lang="es-ES" sz="2000" dirty="0" err="1">
                <a:solidFill>
                  <a:srgbClr val="FF0000"/>
                </a:solidFill>
              </a:rPr>
              <a:t>else</a:t>
            </a:r>
            <a:r>
              <a:rPr lang="es-ES" sz="2000" dirty="0">
                <a:solidFill>
                  <a:srgbClr val="FF0000"/>
                </a:solidFill>
              </a:rPr>
              <a:t> </a:t>
            </a:r>
            <a:r>
              <a:rPr lang="es-ES" sz="2000" dirty="0" err="1">
                <a:solidFill>
                  <a:srgbClr val="FF0000"/>
                </a:solidFill>
              </a:rPr>
              <a:t>if</a:t>
            </a:r>
            <a:r>
              <a:rPr lang="es-ES" sz="2000" dirty="0" err="1" smtClean="0"/>
              <a:t>ondiciones</a:t>
            </a:r>
            <a:r>
              <a:rPr lang="es-ES" sz="2000" dirty="0"/>
              <a:t>. </a:t>
            </a:r>
            <a:r>
              <a:rPr lang="es-ES" sz="2000" dirty="0" err="1">
                <a:solidFill>
                  <a:srgbClr val="FF0000"/>
                </a:solidFill>
              </a:rPr>
              <a:t>elif</a:t>
            </a:r>
            <a:r>
              <a:rPr lang="es-ES" sz="2000" dirty="0"/>
              <a:t> es una contracción </a:t>
            </a:r>
            <a:r>
              <a:rPr lang="es-ES" sz="2000" dirty="0" smtClean="0"/>
              <a:t>de. </a:t>
            </a:r>
            <a:r>
              <a:rPr lang="es-ES" sz="2000" dirty="0"/>
              <a:t>La orden en Python se escribe así:</a:t>
            </a:r>
          </a:p>
        </p:txBody>
      </p:sp>
      <p:pic>
        <p:nvPicPr>
          <p:cNvPr id="27" name="Imagen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580415" y="2224725"/>
            <a:ext cx="1585012" cy="1389332"/>
          </a:xfrm>
          <a:prstGeom prst="rect">
            <a:avLst/>
          </a:prstGeom>
        </p:spPr>
      </p:pic>
      <p:pic>
        <p:nvPicPr>
          <p:cNvPr id="29" name="Imagen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0049"/>
          <a:stretch/>
        </p:blipFill>
        <p:spPr>
          <a:xfrm>
            <a:off x="1483029" y="4482841"/>
            <a:ext cx="6050535" cy="1663318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  <p:grpSp>
        <p:nvGrpSpPr>
          <p:cNvPr id="42" name="Grupo 41"/>
          <p:cNvGrpSpPr/>
          <p:nvPr/>
        </p:nvGrpSpPr>
        <p:grpSpPr>
          <a:xfrm>
            <a:off x="8001605" y="2038789"/>
            <a:ext cx="3747981" cy="4254432"/>
            <a:chOff x="8001605" y="2038789"/>
            <a:chExt cx="3747981" cy="4254432"/>
          </a:xfrm>
        </p:grpSpPr>
        <p:cxnSp>
          <p:nvCxnSpPr>
            <p:cNvPr id="11" name="Conector recto 10"/>
            <p:cNvCxnSpPr/>
            <p:nvPr/>
          </p:nvCxnSpPr>
          <p:spPr>
            <a:xfrm flipV="1">
              <a:off x="11253231" y="3848758"/>
              <a:ext cx="0" cy="165392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4" name="Rectángulo redondeado 13"/>
            <p:cNvSpPr/>
            <p:nvPr/>
          </p:nvSpPr>
          <p:spPr>
            <a:xfrm>
              <a:off x="9853376" y="2038789"/>
              <a:ext cx="946330" cy="511546"/>
            </a:xfrm>
            <a:prstGeom prst="roundRect">
              <a:avLst>
                <a:gd name="adj" fmla="val 42816"/>
              </a:avLst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000" b="1" dirty="0" smtClean="0">
                  <a:solidFill>
                    <a:schemeClr val="tx1"/>
                  </a:solidFill>
                  <a:latin typeface="Muller Regular" pitchFamily="50" charset="0"/>
                </a:rPr>
                <a:t>INICIO</a:t>
              </a:r>
              <a:endParaRPr lang="es-PE" sz="10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sp>
          <p:nvSpPr>
            <p:cNvPr id="15" name="Paralelogramo 14"/>
            <p:cNvSpPr/>
            <p:nvPr/>
          </p:nvSpPr>
          <p:spPr>
            <a:xfrm>
              <a:off x="9626197" y="2814482"/>
              <a:ext cx="1400686" cy="423489"/>
            </a:xfrm>
            <a:prstGeom prst="parallelogram">
              <a:avLst>
                <a:gd name="adj" fmla="val 68391"/>
              </a:avLst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000" b="1" dirty="0" smtClean="0">
                  <a:solidFill>
                    <a:schemeClr val="tx1"/>
                  </a:solidFill>
                  <a:latin typeface="Muller Regular" pitchFamily="50" charset="0"/>
                </a:rPr>
                <a:t>DATOS</a:t>
              </a:r>
              <a:endParaRPr lang="es-PE" sz="10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sp>
          <p:nvSpPr>
            <p:cNvPr id="16" name="Decisión 15"/>
            <p:cNvSpPr/>
            <p:nvPr/>
          </p:nvSpPr>
          <p:spPr>
            <a:xfrm>
              <a:off x="9893678" y="3502118"/>
              <a:ext cx="865723" cy="716636"/>
            </a:xfrm>
            <a:prstGeom prst="flowChartDecision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000" b="1" dirty="0" smtClean="0">
                  <a:solidFill>
                    <a:schemeClr val="tx1"/>
                  </a:solidFill>
                  <a:latin typeface="Muller Regular" pitchFamily="50" charset="0"/>
                </a:rPr>
                <a:t>?</a:t>
              </a:r>
              <a:endParaRPr lang="es-PE" sz="10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sp>
          <p:nvSpPr>
            <p:cNvPr id="17" name="Documento 16"/>
            <p:cNvSpPr/>
            <p:nvPr/>
          </p:nvSpPr>
          <p:spPr>
            <a:xfrm>
              <a:off x="10759402" y="3995758"/>
              <a:ext cx="990184" cy="496134"/>
            </a:xfrm>
            <a:prstGeom prst="flowChartDocumen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000" b="1" dirty="0" smtClean="0">
                  <a:solidFill>
                    <a:schemeClr val="tx1"/>
                  </a:solidFill>
                  <a:latin typeface="Muller Regular" pitchFamily="50" charset="0"/>
                </a:rPr>
                <a:t>BLOQUE        1</a:t>
              </a:r>
              <a:endParaRPr lang="es-PE" sz="10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cxnSp>
          <p:nvCxnSpPr>
            <p:cNvPr id="19" name="Conector recto 18"/>
            <p:cNvCxnSpPr>
              <a:endCxn id="15" idx="0"/>
            </p:cNvCxnSpPr>
            <p:nvPr/>
          </p:nvCxnSpPr>
          <p:spPr>
            <a:xfrm flipH="1">
              <a:off x="10326541" y="2550335"/>
              <a:ext cx="0" cy="2641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" name="Conector recto 19"/>
            <p:cNvCxnSpPr/>
            <p:nvPr/>
          </p:nvCxnSpPr>
          <p:spPr>
            <a:xfrm flipH="1">
              <a:off x="10322751" y="3237971"/>
              <a:ext cx="0" cy="2641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" name="Conector recto 20"/>
            <p:cNvCxnSpPr/>
            <p:nvPr/>
          </p:nvCxnSpPr>
          <p:spPr>
            <a:xfrm flipV="1">
              <a:off x="10751362" y="3856796"/>
              <a:ext cx="5031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" name="Conector recto 21"/>
            <p:cNvCxnSpPr/>
            <p:nvPr/>
          </p:nvCxnSpPr>
          <p:spPr>
            <a:xfrm flipH="1" flipV="1">
              <a:off x="9399811" y="3856795"/>
              <a:ext cx="50726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Conector recto 22"/>
            <p:cNvCxnSpPr/>
            <p:nvPr/>
          </p:nvCxnSpPr>
          <p:spPr>
            <a:xfrm flipH="1" flipV="1">
              <a:off x="9408740" y="3856795"/>
              <a:ext cx="0" cy="8459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8" name="Rectángulo redondeado 17"/>
            <p:cNvSpPr/>
            <p:nvPr/>
          </p:nvSpPr>
          <p:spPr>
            <a:xfrm>
              <a:off x="9880432" y="5781675"/>
              <a:ext cx="946330" cy="511546"/>
            </a:xfrm>
            <a:prstGeom prst="roundRect">
              <a:avLst>
                <a:gd name="adj" fmla="val 42816"/>
              </a:avLst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000" b="1" dirty="0" smtClean="0">
                  <a:solidFill>
                    <a:schemeClr val="tx1"/>
                  </a:solidFill>
                  <a:latin typeface="Muller Regular" pitchFamily="50" charset="0"/>
                </a:rPr>
                <a:t>FIN</a:t>
              </a:r>
              <a:endParaRPr lang="es-PE" sz="10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sp>
          <p:nvSpPr>
            <p:cNvPr id="25" name="CuadroTexto 24"/>
            <p:cNvSpPr txBox="1"/>
            <p:nvPr/>
          </p:nvSpPr>
          <p:spPr>
            <a:xfrm>
              <a:off x="9485684" y="3519098"/>
              <a:ext cx="3399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1400" b="1" dirty="0" smtClean="0">
                  <a:latin typeface="Agency FB" panose="020B0503020202020204" pitchFamily="34" charset="0"/>
                </a:rPr>
                <a:t>no</a:t>
              </a:r>
              <a:endParaRPr lang="es-PE" sz="1400" b="1" dirty="0">
                <a:latin typeface="Agency FB" panose="020B0503020202020204" pitchFamily="34" charset="0"/>
              </a:endParaRPr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10826762" y="3519098"/>
              <a:ext cx="3399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1400" b="1" dirty="0" smtClean="0">
                  <a:latin typeface="Agency FB" panose="020B0503020202020204" pitchFamily="34" charset="0"/>
                </a:rPr>
                <a:t>sí</a:t>
              </a:r>
              <a:endParaRPr lang="es-PE" sz="1400" b="1" dirty="0">
                <a:latin typeface="Agency FB" panose="020B0503020202020204" pitchFamily="34" charset="0"/>
              </a:endParaRPr>
            </a:p>
          </p:txBody>
        </p:sp>
        <p:cxnSp>
          <p:nvCxnSpPr>
            <p:cNvPr id="30" name="Conector recto 29"/>
            <p:cNvCxnSpPr/>
            <p:nvPr/>
          </p:nvCxnSpPr>
          <p:spPr>
            <a:xfrm flipH="1" flipV="1">
              <a:off x="10337941" y="4621687"/>
              <a:ext cx="1263" cy="11599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32" name="Decisión 31"/>
            <p:cNvSpPr/>
            <p:nvPr/>
          </p:nvSpPr>
          <p:spPr>
            <a:xfrm>
              <a:off x="8978388" y="4275047"/>
              <a:ext cx="865723" cy="716636"/>
            </a:xfrm>
            <a:prstGeom prst="flowChartDecision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000" b="1" dirty="0" smtClean="0">
                  <a:solidFill>
                    <a:schemeClr val="tx1"/>
                  </a:solidFill>
                  <a:latin typeface="Muller Regular" pitchFamily="50" charset="0"/>
                </a:rPr>
                <a:t>?</a:t>
              </a:r>
              <a:endParaRPr lang="es-PE" sz="10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sp>
          <p:nvSpPr>
            <p:cNvPr id="33" name="Documento 32"/>
            <p:cNvSpPr/>
            <p:nvPr/>
          </p:nvSpPr>
          <p:spPr>
            <a:xfrm>
              <a:off x="9844112" y="4768687"/>
              <a:ext cx="990184" cy="496134"/>
            </a:xfrm>
            <a:prstGeom prst="flowChartDocumen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000" b="1" dirty="0" smtClean="0">
                  <a:solidFill>
                    <a:schemeClr val="tx1"/>
                  </a:solidFill>
                  <a:latin typeface="Muller Regular" pitchFamily="50" charset="0"/>
                </a:rPr>
                <a:t>BLOQUE        2</a:t>
              </a:r>
              <a:endParaRPr lang="es-PE" sz="10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cxnSp>
          <p:nvCxnSpPr>
            <p:cNvPr id="34" name="Conector recto 33"/>
            <p:cNvCxnSpPr/>
            <p:nvPr/>
          </p:nvCxnSpPr>
          <p:spPr>
            <a:xfrm flipV="1">
              <a:off x="9836072" y="4629725"/>
              <a:ext cx="5031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5" name="Conector recto 34"/>
            <p:cNvCxnSpPr/>
            <p:nvPr/>
          </p:nvCxnSpPr>
          <p:spPr>
            <a:xfrm flipH="1" flipV="1">
              <a:off x="8484521" y="4629724"/>
              <a:ext cx="50726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" name="Conector recto 35"/>
            <p:cNvCxnSpPr/>
            <p:nvPr/>
          </p:nvCxnSpPr>
          <p:spPr>
            <a:xfrm flipH="1" flipV="1">
              <a:off x="8493450" y="4629724"/>
              <a:ext cx="0" cy="864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" name="Conector recto 36"/>
            <p:cNvCxnSpPr/>
            <p:nvPr/>
          </p:nvCxnSpPr>
          <p:spPr>
            <a:xfrm>
              <a:off x="8485191" y="5496725"/>
              <a:ext cx="276804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38" name="CuadroTexto 37"/>
            <p:cNvSpPr txBox="1"/>
            <p:nvPr/>
          </p:nvSpPr>
          <p:spPr>
            <a:xfrm>
              <a:off x="8570394" y="4292027"/>
              <a:ext cx="3399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1400" b="1" dirty="0" smtClean="0">
                  <a:latin typeface="Agency FB" panose="020B0503020202020204" pitchFamily="34" charset="0"/>
                </a:rPr>
                <a:t>no</a:t>
              </a:r>
              <a:endParaRPr lang="es-PE" sz="1400" b="1" dirty="0">
                <a:latin typeface="Agency FB" panose="020B0503020202020204" pitchFamily="34" charset="0"/>
              </a:endParaRPr>
            </a:p>
          </p:txBody>
        </p:sp>
        <p:sp>
          <p:nvSpPr>
            <p:cNvPr id="39" name="CuadroTexto 38"/>
            <p:cNvSpPr txBox="1"/>
            <p:nvPr/>
          </p:nvSpPr>
          <p:spPr>
            <a:xfrm>
              <a:off x="9911472" y="4292027"/>
              <a:ext cx="3399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1400" b="1" dirty="0" smtClean="0">
                  <a:latin typeface="Agency FB" panose="020B0503020202020204" pitchFamily="34" charset="0"/>
                </a:rPr>
                <a:t>sí</a:t>
              </a:r>
              <a:endParaRPr lang="es-PE" sz="1400" b="1" dirty="0">
                <a:latin typeface="Agency FB" panose="020B0503020202020204" pitchFamily="34" charset="0"/>
              </a:endParaRPr>
            </a:p>
          </p:txBody>
        </p:sp>
        <p:sp>
          <p:nvSpPr>
            <p:cNvPr id="40" name="Documento 39"/>
            <p:cNvSpPr/>
            <p:nvPr/>
          </p:nvSpPr>
          <p:spPr>
            <a:xfrm>
              <a:off x="8001605" y="4814119"/>
              <a:ext cx="990184" cy="496134"/>
            </a:xfrm>
            <a:prstGeom prst="flowChartDocumen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000" b="1" dirty="0" smtClean="0">
                  <a:solidFill>
                    <a:schemeClr val="tx1"/>
                  </a:solidFill>
                  <a:latin typeface="Muller Regular" pitchFamily="50" charset="0"/>
                </a:rPr>
                <a:t>BLOQUE       3</a:t>
              </a:r>
              <a:endParaRPr lang="es-PE" sz="10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7253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12" r="34384" b="44591"/>
          <a:stretch/>
        </p:blipFill>
        <p:spPr>
          <a:xfrm>
            <a:off x="5308844" y="1991675"/>
            <a:ext cx="6706800" cy="193364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46" r="32550" b="6865"/>
          <a:stretch/>
        </p:blipFill>
        <p:spPr>
          <a:xfrm>
            <a:off x="5308844" y="4030384"/>
            <a:ext cx="6706800" cy="188066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VEAMOS ALGUNOS EJEMPLOS EN PYTHON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half" idx="1"/>
          </p:nvPr>
        </p:nvSpPr>
        <p:spPr>
          <a:xfrm>
            <a:off x="838200" y="1969685"/>
            <a:ext cx="4102289" cy="417647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s-ES" sz="2200" dirty="0" smtClean="0"/>
              <a:t>Consideremos </a:t>
            </a:r>
            <a:r>
              <a:rPr lang="es-ES" sz="2200" dirty="0"/>
              <a:t>un programa que pide la edad y en función del valor recibido da un mensaje diferente. Podemos distinguir, por ejemplo, tres situaciones: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2200" dirty="0" smtClean="0"/>
              <a:t>Si </a:t>
            </a:r>
            <a:r>
              <a:rPr lang="es-ES" sz="2200" dirty="0"/>
              <a:t>el valor es negativo, se trata de un </a:t>
            </a:r>
            <a:r>
              <a:rPr lang="es-ES" sz="2200" dirty="0" smtClean="0"/>
              <a:t>error.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2200" dirty="0" smtClean="0"/>
              <a:t>Si </a:t>
            </a:r>
            <a:r>
              <a:rPr lang="es-ES" sz="2200" dirty="0"/>
              <a:t>el valor está entre 0 y 17, se trata de un menor de </a:t>
            </a:r>
            <a:r>
              <a:rPr lang="es-ES" sz="2200" dirty="0" smtClean="0"/>
              <a:t>edad.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2200" dirty="0" smtClean="0"/>
              <a:t>Si </a:t>
            </a:r>
            <a:r>
              <a:rPr lang="es-ES" sz="2200" dirty="0"/>
              <a:t>el valor es superior o igual a 18, se trata de un </a:t>
            </a:r>
            <a:r>
              <a:rPr lang="es-ES" sz="2200" dirty="0" smtClean="0"/>
              <a:t>mayor de edad.</a:t>
            </a:r>
            <a:endParaRPr lang="es-PE" sz="22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6148902" y="5961493"/>
            <a:ext cx="171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PE" b="1" dirty="0" smtClean="0">
                <a:latin typeface="Stag Light" panose="02000603060000020004" charset="0"/>
              </a:rPr>
              <a:t>EJEMPLO 1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3" name="Flecha doblada 12"/>
          <p:cNvSpPr/>
          <p:nvPr/>
        </p:nvSpPr>
        <p:spPr>
          <a:xfrm flipV="1">
            <a:off x="5581570" y="6010060"/>
            <a:ext cx="462886" cy="272198"/>
          </a:xfrm>
          <a:prstGeom prst="ben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355" y="6042753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987618" y="6042753"/>
            <a:ext cx="3028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los ejemplos usemos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515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02" r="34152" b="44591"/>
          <a:stretch/>
        </p:blipFill>
        <p:spPr>
          <a:xfrm>
            <a:off x="5308844" y="1967720"/>
            <a:ext cx="6681600" cy="193095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46" r="32550" b="6865"/>
          <a:stretch/>
        </p:blipFill>
        <p:spPr>
          <a:xfrm>
            <a:off x="5308844" y="4030384"/>
            <a:ext cx="6706800" cy="188066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VEAMOS ALGUNOS EJEMPLOS EN PYTHON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half" idx="1"/>
          </p:nvPr>
        </p:nvSpPr>
        <p:spPr>
          <a:xfrm>
            <a:off x="838200" y="1969685"/>
            <a:ext cx="4102289" cy="41764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200" dirty="0"/>
              <a:t>En el programa anterior se pueden simplificar las comparaciones</a:t>
            </a:r>
            <a:r>
              <a:rPr lang="es-ES" sz="2200" dirty="0" smtClean="0"/>
              <a:t>:</a:t>
            </a:r>
          </a:p>
          <a:p>
            <a:pPr marL="0" indent="0">
              <a:buNone/>
            </a:pPr>
            <a:r>
              <a:rPr lang="es-ES" sz="2200" dirty="0"/>
              <a:t>Estos dos programas son equivalentes porque en una estructura </a:t>
            </a:r>
            <a:r>
              <a:rPr lang="es-ES" sz="2200" dirty="0" err="1">
                <a:solidFill>
                  <a:srgbClr val="FF0000"/>
                </a:solidFill>
              </a:rPr>
              <a:t>if</a:t>
            </a:r>
            <a:r>
              <a:rPr lang="es-ES" sz="2200" dirty="0">
                <a:solidFill>
                  <a:srgbClr val="FF0000"/>
                </a:solidFill>
              </a:rPr>
              <a:t> ... </a:t>
            </a:r>
            <a:r>
              <a:rPr lang="es-ES" sz="2200" dirty="0" err="1">
                <a:solidFill>
                  <a:srgbClr val="FF0000"/>
                </a:solidFill>
              </a:rPr>
              <a:t>elif</a:t>
            </a:r>
            <a:r>
              <a:rPr lang="es-ES" sz="2200" dirty="0">
                <a:solidFill>
                  <a:srgbClr val="FF0000"/>
                </a:solidFill>
              </a:rPr>
              <a:t> .. </a:t>
            </a:r>
            <a:r>
              <a:rPr lang="es-ES" sz="2200" dirty="0" err="1">
                <a:solidFill>
                  <a:srgbClr val="FF0000"/>
                </a:solidFill>
              </a:rPr>
              <a:t>else</a:t>
            </a:r>
            <a:r>
              <a:rPr lang="es-ES" sz="2200" dirty="0">
                <a:solidFill>
                  <a:srgbClr val="FF0000"/>
                </a:solidFill>
              </a:rPr>
              <a:t> </a:t>
            </a:r>
            <a:r>
              <a:rPr lang="es-ES" sz="2200" dirty="0"/>
              <a:t>cuando se cumple una de las comparaciones Python ya no evalúa las siguientes condiciones.</a:t>
            </a:r>
            <a:endParaRPr lang="es-PE" sz="22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6148902" y="5961493"/>
            <a:ext cx="171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PE" b="1" dirty="0" smtClean="0">
                <a:latin typeface="Stag Light" panose="02000603060000020004" charset="0"/>
              </a:rPr>
              <a:t>EJEMPLO 2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3" name="Flecha doblada 12"/>
          <p:cNvSpPr/>
          <p:nvPr/>
        </p:nvSpPr>
        <p:spPr>
          <a:xfrm flipV="1">
            <a:off x="5581570" y="6010060"/>
            <a:ext cx="462886" cy="272198"/>
          </a:xfrm>
          <a:prstGeom prst="ben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355" y="6042753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987618" y="6042753"/>
            <a:ext cx="3028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los ejemplos usemos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50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10" r="32809" b="4932"/>
          <a:stretch/>
        </p:blipFill>
        <p:spPr>
          <a:xfrm>
            <a:off x="5296244" y="3931150"/>
            <a:ext cx="6681600" cy="20116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9" r="32809" b="44779"/>
          <a:stretch/>
        </p:blipFill>
        <p:spPr>
          <a:xfrm>
            <a:off x="5308844" y="1967720"/>
            <a:ext cx="6681600" cy="188519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VEAMOS ALGUNOS EJEMPLOS EN PYTHON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half" idx="1"/>
          </p:nvPr>
        </p:nvSpPr>
        <p:spPr>
          <a:xfrm>
            <a:off x="838200" y="1969685"/>
            <a:ext cx="4102289" cy="41764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200" dirty="0"/>
              <a:t>Consideremos un programa que pide un valor y nos dice: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2200" dirty="0" smtClean="0"/>
              <a:t>Si </a:t>
            </a:r>
            <a:r>
              <a:rPr lang="es-ES" sz="2200" dirty="0"/>
              <a:t>es múltiplo de </a:t>
            </a:r>
            <a:r>
              <a:rPr lang="es-ES" sz="2200" dirty="0" smtClean="0"/>
              <a:t>dos.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2200" dirty="0" smtClean="0"/>
              <a:t>Si </a:t>
            </a:r>
            <a:r>
              <a:rPr lang="es-ES" sz="2200" dirty="0"/>
              <a:t>es múltiplo de cuatro </a:t>
            </a:r>
            <a:r>
              <a:rPr lang="es-ES" sz="2200" dirty="0" smtClean="0"/>
              <a:t>y </a:t>
            </a:r>
            <a:r>
              <a:rPr lang="es-ES" sz="2200" dirty="0"/>
              <a:t>de </a:t>
            </a:r>
            <a:r>
              <a:rPr lang="es-ES" sz="2200" dirty="0" smtClean="0"/>
              <a:t>dos.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2200" dirty="0" smtClean="0"/>
              <a:t>Si </a:t>
            </a:r>
            <a:r>
              <a:rPr lang="es-ES" sz="2200" dirty="0"/>
              <a:t>no es múltiplo de </a:t>
            </a:r>
            <a:r>
              <a:rPr lang="es-ES" sz="2200" dirty="0" smtClean="0"/>
              <a:t>dos.</a:t>
            </a:r>
          </a:p>
          <a:p>
            <a:pPr>
              <a:buFont typeface="Wingdings" panose="05000000000000000000" pitchFamily="2" charset="2"/>
              <a:buChar char="§"/>
            </a:pPr>
            <a:endParaRPr lang="es-ES" sz="2200" dirty="0"/>
          </a:p>
          <a:p>
            <a:pPr marL="0" indent="0">
              <a:buNone/>
            </a:pPr>
            <a:r>
              <a:rPr lang="es-ES" sz="2200" b="1" u="sng" dirty="0" smtClean="0"/>
              <a:t>NOTA</a:t>
            </a:r>
            <a:r>
              <a:rPr lang="es-ES" sz="2200" dirty="0" smtClean="0"/>
              <a:t>: Debe considerarse </a:t>
            </a:r>
            <a:r>
              <a:rPr lang="es-ES" sz="2200" dirty="0"/>
              <a:t>primero los casos particulares y después los casos generales.</a:t>
            </a:r>
            <a:endParaRPr lang="es-PE" sz="22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6148902" y="5961493"/>
            <a:ext cx="171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PE" b="1" dirty="0" smtClean="0">
                <a:latin typeface="Stag Light" panose="02000603060000020004" charset="0"/>
              </a:rPr>
              <a:t>EJEMPLO 3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3" name="Flecha doblada 12"/>
          <p:cNvSpPr/>
          <p:nvPr/>
        </p:nvSpPr>
        <p:spPr>
          <a:xfrm flipV="1">
            <a:off x="5581570" y="6010060"/>
            <a:ext cx="462886" cy="272198"/>
          </a:xfrm>
          <a:prstGeom prst="ben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355" y="6042753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987618" y="6042753"/>
            <a:ext cx="3028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los ejemplos usemos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21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1512" r="55963" b="9310"/>
          <a:stretch/>
        </p:blipFill>
        <p:spPr>
          <a:xfrm>
            <a:off x="5296243" y="1969685"/>
            <a:ext cx="6720041" cy="31713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VEAMOS ALGUNOS EJEMPLOS EN PYTHON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half" idx="1"/>
          </p:nvPr>
        </p:nvSpPr>
        <p:spPr>
          <a:xfrm>
            <a:off x="838200" y="1969685"/>
            <a:ext cx="4102289" cy="41764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800" dirty="0"/>
              <a:t>Consideremos un programa que pide </a:t>
            </a:r>
            <a:r>
              <a:rPr lang="es-ES" sz="1800" dirty="0" smtClean="0"/>
              <a:t>la edad y nos de la siguiente información: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1800" dirty="0" smtClean="0"/>
              <a:t>Si la edad es menor a 15, imprimirá “ERES BASTANTE JOVEN”.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1800" dirty="0"/>
              <a:t>Si la edad es menor a </a:t>
            </a:r>
            <a:r>
              <a:rPr lang="es-ES" sz="1800" dirty="0" smtClean="0"/>
              <a:t>30, </a:t>
            </a:r>
            <a:r>
              <a:rPr lang="es-ES" sz="1800" dirty="0"/>
              <a:t>imprimirá “ERES MUY </a:t>
            </a:r>
            <a:r>
              <a:rPr lang="es-ES" sz="1800" dirty="0" smtClean="0"/>
              <a:t>JOVEN”.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1800" dirty="0"/>
              <a:t>Si la edad es menor a </a:t>
            </a:r>
            <a:r>
              <a:rPr lang="es-ES" sz="1800" dirty="0" smtClean="0"/>
              <a:t>50, </a:t>
            </a:r>
            <a:r>
              <a:rPr lang="es-ES" sz="1800" dirty="0"/>
              <a:t>imprimirá “ERES </a:t>
            </a:r>
            <a:r>
              <a:rPr lang="es-ES" sz="1800" dirty="0" smtClean="0"/>
              <a:t>JOVEN”.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1800" dirty="0"/>
              <a:t>Si la edad es menor a </a:t>
            </a:r>
            <a:r>
              <a:rPr lang="es-ES" sz="1800" dirty="0" smtClean="0"/>
              <a:t>80, </a:t>
            </a:r>
            <a:r>
              <a:rPr lang="es-ES" sz="1800" dirty="0"/>
              <a:t>imprimirá “ERES </a:t>
            </a:r>
            <a:r>
              <a:rPr lang="es-ES" sz="1800" dirty="0" smtClean="0"/>
              <a:t>CASI UN JOVEN”.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1800" dirty="0" smtClean="0"/>
              <a:t>De lo contrario, imprimirá “IGUAL YA TE VAS HACIENDO MAYOR”</a:t>
            </a:r>
            <a:endParaRPr lang="es-ES" sz="18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6148902" y="5961493"/>
            <a:ext cx="171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PE" b="1" dirty="0" smtClean="0">
                <a:latin typeface="Stag Light" panose="02000603060000020004" charset="0"/>
              </a:rPr>
              <a:t>EJEMPLO </a:t>
            </a:r>
            <a:r>
              <a:rPr lang="es-PE" b="1" dirty="0" smtClean="0">
                <a:latin typeface="Stag Light" panose="02000603060000020004" charset="0"/>
              </a:rPr>
              <a:t>4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3" name="Flecha doblada 12"/>
          <p:cNvSpPr/>
          <p:nvPr/>
        </p:nvSpPr>
        <p:spPr>
          <a:xfrm flipV="1">
            <a:off x="5581570" y="6010060"/>
            <a:ext cx="462886" cy="272198"/>
          </a:xfrm>
          <a:prstGeom prst="ben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355" y="6042753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987618" y="6042753"/>
            <a:ext cx="3028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los ejemplos usemos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5921" r="61338" b="49842"/>
          <a:stretch/>
        </p:blipFill>
        <p:spPr>
          <a:xfrm>
            <a:off x="5296242" y="1969685"/>
            <a:ext cx="6720041" cy="317139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49515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02" r="32598" b="48338"/>
          <a:stretch/>
        </p:blipFill>
        <p:spPr>
          <a:xfrm>
            <a:off x="5049655" y="1969685"/>
            <a:ext cx="6909712" cy="174615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EJERCICIOS PROPUESTOS EN </a:t>
            </a:r>
            <a:r>
              <a:rPr lang="es-PE" dirty="0"/>
              <a:t>PYTHON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half" idx="1"/>
          </p:nvPr>
        </p:nvSpPr>
        <p:spPr>
          <a:xfrm>
            <a:off x="838200" y="1969685"/>
            <a:ext cx="4102289" cy="41764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200" dirty="0" smtClean="0"/>
              <a:t>Crear un programa que permita calcular el valor absoluto de cualquier número entero.</a:t>
            </a:r>
          </a:p>
          <a:p>
            <a:pPr marL="0" indent="0">
              <a:buNone/>
            </a:pPr>
            <a:r>
              <a:rPr lang="es-ES" sz="2200" u="sng" dirty="0" smtClean="0"/>
              <a:t>Recuerda</a:t>
            </a:r>
            <a:r>
              <a:rPr lang="es-ES" sz="2200" dirty="0" smtClean="0"/>
              <a:t>: </a:t>
            </a:r>
          </a:p>
          <a:p>
            <a:pPr marL="0" indent="0">
              <a:buNone/>
            </a:pPr>
            <a:endParaRPr lang="es-PE" sz="22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6148902" y="5961493"/>
            <a:ext cx="171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PE" b="1" dirty="0" smtClean="0">
                <a:latin typeface="Stag Light" panose="02000603060000020004" charset="0"/>
              </a:rPr>
              <a:t>EJERCICIO 1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3" name="Flecha doblada 12"/>
          <p:cNvSpPr/>
          <p:nvPr/>
        </p:nvSpPr>
        <p:spPr>
          <a:xfrm flipV="1">
            <a:off x="5581570" y="6010060"/>
            <a:ext cx="462886" cy="272198"/>
          </a:xfrm>
          <a:prstGeom prst="ben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355" y="6042753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987618" y="6042753"/>
            <a:ext cx="3028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los ejercicios usemos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06C6DE2-147C-47A4-B82E-78247E134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954945"/>
            <a:ext cx="3293211" cy="1613341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20" r="32598" b="16302"/>
          <a:stretch/>
        </p:blipFill>
        <p:spPr>
          <a:xfrm>
            <a:off x="5049655" y="3994734"/>
            <a:ext cx="6909712" cy="165972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412889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EJERCICIOS PROPUESTOS EN </a:t>
            </a:r>
            <a:r>
              <a:rPr lang="es-PE" dirty="0"/>
              <a:t>PYTHON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half" idx="1"/>
          </p:nvPr>
        </p:nvSpPr>
        <p:spPr>
          <a:xfrm>
            <a:off x="838200" y="1969685"/>
            <a:ext cx="4102289" cy="41764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200" dirty="0" smtClean="0"/>
              <a:t>Crear un programa que permita, dadas </a:t>
            </a:r>
            <a:r>
              <a:rPr lang="es-ES" sz="2200" dirty="0"/>
              <a:t>3 longitudes</a:t>
            </a:r>
            <a:r>
              <a:rPr lang="es-ES" sz="2200" dirty="0" smtClean="0"/>
              <a:t>, </a:t>
            </a:r>
            <a:r>
              <a:rPr lang="es-ES" sz="2200" dirty="0"/>
              <a:t>decir mediante un mensaje si forman un triangulo: </a:t>
            </a:r>
            <a:r>
              <a:rPr lang="es-ES" sz="2200" b="1" dirty="0" smtClean="0">
                <a:solidFill>
                  <a:srgbClr val="FF0000"/>
                </a:solidFill>
              </a:rPr>
              <a:t>EQUILÁTERO</a:t>
            </a:r>
            <a:r>
              <a:rPr lang="es-ES" sz="2200" dirty="0" smtClean="0"/>
              <a:t>, </a:t>
            </a:r>
            <a:r>
              <a:rPr lang="es-ES" sz="2200" b="1" dirty="0" smtClean="0">
                <a:solidFill>
                  <a:srgbClr val="FF0000"/>
                </a:solidFill>
              </a:rPr>
              <a:t>ISÓSCELES</a:t>
            </a:r>
            <a:r>
              <a:rPr lang="es-ES" sz="2200" dirty="0" smtClean="0"/>
              <a:t> o </a:t>
            </a:r>
            <a:r>
              <a:rPr lang="es-ES" sz="2200" b="1" dirty="0" smtClean="0">
                <a:solidFill>
                  <a:srgbClr val="FF0000"/>
                </a:solidFill>
              </a:rPr>
              <a:t>ESCALENO</a:t>
            </a:r>
            <a:r>
              <a:rPr lang="es-ES" sz="2200" dirty="0" smtClean="0"/>
              <a:t>, </a:t>
            </a:r>
            <a:r>
              <a:rPr lang="es-ES" sz="2200" dirty="0"/>
              <a:t>o </a:t>
            </a:r>
            <a:r>
              <a:rPr lang="es-ES" sz="2200" dirty="0" smtClean="0"/>
              <a:t>en su defecto no </a:t>
            </a:r>
            <a:r>
              <a:rPr lang="es-ES" sz="2200" dirty="0"/>
              <a:t>forman </a:t>
            </a:r>
            <a:r>
              <a:rPr lang="es-ES" sz="2200" dirty="0" smtClean="0"/>
              <a:t>un triángulo.</a:t>
            </a:r>
          </a:p>
          <a:p>
            <a:pPr marL="0" indent="0">
              <a:buNone/>
            </a:pPr>
            <a:endParaRPr lang="es-ES" sz="2200" dirty="0"/>
          </a:p>
          <a:p>
            <a:pPr marL="0" indent="0">
              <a:buNone/>
            </a:pPr>
            <a:r>
              <a:rPr lang="es-ES" sz="2200" dirty="0" smtClean="0"/>
              <a:t>NOTA: Cada </a:t>
            </a:r>
            <a:r>
              <a:rPr lang="es-ES" sz="2200" dirty="0"/>
              <a:t>lado tiene que ser menos que la suma de los otros </a:t>
            </a:r>
            <a:r>
              <a:rPr lang="es-ES" sz="2200" dirty="0" smtClean="0"/>
              <a:t>dos.</a:t>
            </a:r>
            <a:endParaRPr lang="es-PE" sz="22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4355" y="6042753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987618" y="6042753"/>
            <a:ext cx="3028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los ejercicios usemos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4" name="Redondear rectángulo de esquina diagonal 13"/>
          <p:cNvSpPr/>
          <p:nvPr/>
        </p:nvSpPr>
        <p:spPr>
          <a:xfrm>
            <a:off x="5670509" y="1982926"/>
            <a:ext cx="2533409" cy="546100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Recuerda:  </a:t>
            </a:r>
            <a:endParaRPr lang="es-ES" sz="2800" dirty="0">
              <a:latin typeface="Muller Regular" pitchFamily="50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509" y="2900779"/>
            <a:ext cx="2015539" cy="1794051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0125" y="2900778"/>
            <a:ext cx="1721497" cy="1794051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5699" y="2900779"/>
            <a:ext cx="2185610" cy="1794051"/>
          </a:xfrm>
          <a:prstGeom prst="rect">
            <a:avLst/>
          </a:prstGeom>
        </p:spPr>
      </p:pic>
      <p:sp>
        <p:nvSpPr>
          <p:cNvPr id="16" name="CuadroTexto 15"/>
          <p:cNvSpPr txBox="1"/>
          <p:nvPr/>
        </p:nvSpPr>
        <p:spPr>
          <a:xfrm>
            <a:off x="6021194" y="4697251"/>
            <a:ext cx="131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smtClean="0">
                <a:latin typeface="Stag Light" panose="02000603060000020004" charset="0"/>
              </a:rPr>
              <a:t>Equilátero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8083789" y="4697251"/>
            <a:ext cx="131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smtClean="0">
                <a:latin typeface="Stag Light" panose="02000603060000020004" charset="0"/>
              </a:rPr>
              <a:t>Isósceles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10193440" y="4697251"/>
            <a:ext cx="131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 smtClean="0">
                <a:latin typeface="Stag Light" panose="02000603060000020004" charset="0"/>
              </a:rPr>
              <a:t>Escaleno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3012426" y="6042753"/>
            <a:ext cx="171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PE" b="1" dirty="0" smtClean="0">
                <a:latin typeface="Stag Light" panose="02000603060000020004" charset="0"/>
              </a:rPr>
              <a:t>EJERCICIO 2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20" name="Flecha doblada 19"/>
          <p:cNvSpPr/>
          <p:nvPr/>
        </p:nvSpPr>
        <p:spPr>
          <a:xfrm flipV="1">
            <a:off x="2445094" y="6091320"/>
            <a:ext cx="462886" cy="272198"/>
          </a:xfrm>
          <a:prstGeom prst="ben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013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EJERCICIOS PROPUESTOS EN </a:t>
            </a:r>
            <a:r>
              <a:rPr lang="es-PE" dirty="0"/>
              <a:t>PYTHON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half" idx="1"/>
          </p:nvPr>
        </p:nvSpPr>
        <p:spPr>
          <a:xfrm>
            <a:off x="838200" y="1969685"/>
            <a:ext cx="6804546" cy="362589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sz="2200" dirty="0" smtClean="0"/>
              <a:t>Una </a:t>
            </a:r>
            <a:r>
              <a:rPr lang="es-ES" sz="2200" dirty="0"/>
              <a:t>tienda se dedica a la venta de computadoras, cuenta con 10 vendedores. Cada uno de ellos tiene un sueldo mensual pero además de su sueldo ganan una comisión por venta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2200" dirty="0"/>
              <a:t> </a:t>
            </a:r>
            <a:r>
              <a:rPr lang="es-ES" sz="2200" dirty="0" smtClean="0"/>
              <a:t>Si </a:t>
            </a:r>
            <a:r>
              <a:rPr lang="es-ES" sz="2200" dirty="0"/>
              <a:t>el monto de venta es mayor </a:t>
            </a:r>
            <a:r>
              <a:rPr lang="es-ES" sz="2200" dirty="0" smtClean="0"/>
              <a:t>o igual a </a:t>
            </a:r>
            <a:r>
              <a:rPr lang="es-ES" sz="2200" dirty="0"/>
              <a:t>1000 la comisión será del 15</a:t>
            </a:r>
            <a:r>
              <a:rPr lang="es-ES" sz="2200" dirty="0" smtClean="0"/>
              <a:t>%.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2200" dirty="0" smtClean="0"/>
              <a:t>Si </a:t>
            </a:r>
            <a:r>
              <a:rPr lang="es-ES" sz="2200" dirty="0"/>
              <a:t>el monto de venta es mayor o igual a 500 y menor de 1000 la </a:t>
            </a:r>
            <a:r>
              <a:rPr lang="es-ES" sz="2200" dirty="0" smtClean="0"/>
              <a:t>comisión </a:t>
            </a:r>
            <a:r>
              <a:rPr lang="es-ES" sz="2200" dirty="0"/>
              <a:t>es del 5</a:t>
            </a:r>
            <a:r>
              <a:rPr lang="es-ES" sz="2200" dirty="0" smtClean="0"/>
              <a:t>%.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2200" dirty="0" smtClean="0"/>
              <a:t>Si </a:t>
            </a:r>
            <a:r>
              <a:rPr lang="es-ES" sz="2200" dirty="0"/>
              <a:t>el monto de la venta es menor que 500 no tiene </a:t>
            </a:r>
            <a:r>
              <a:rPr lang="es-ES" sz="2200" dirty="0" smtClean="0"/>
              <a:t>comisión.</a:t>
            </a:r>
          </a:p>
          <a:p>
            <a:pPr marL="0" indent="0">
              <a:buNone/>
            </a:pPr>
            <a:r>
              <a:rPr lang="es-ES" sz="2200" dirty="0" smtClean="0"/>
              <a:t>Elabore un programa que calcule el monto total que recibe cada vendedor.</a:t>
            </a:r>
            <a:endParaRPr lang="es-ES" sz="2200" dirty="0"/>
          </a:p>
          <a:p>
            <a:pPr marL="0" indent="0">
              <a:buNone/>
            </a:pPr>
            <a:endParaRPr lang="es-PE" sz="22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4355" y="6042753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987618" y="6042753"/>
            <a:ext cx="3028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los ejercicios usemos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F1384897-340C-4079-A3DB-CA40D323B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355" y="2320119"/>
            <a:ext cx="3302758" cy="272171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3" name="CuadroTexto 22"/>
          <p:cNvSpPr txBox="1"/>
          <p:nvPr/>
        </p:nvSpPr>
        <p:spPr>
          <a:xfrm>
            <a:off x="3012426" y="6042753"/>
            <a:ext cx="171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PE" b="1" dirty="0" smtClean="0">
                <a:latin typeface="Stag Light" panose="02000603060000020004" charset="0"/>
              </a:rPr>
              <a:t>EJERCICIO 3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24" name="Flecha doblada 23"/>
          <p:cNvSpPr/>
          <p:nvPr/>
        </p:nvSpPr>
        <p:spPr>
          <a:xfrm flipV="1">
            <a:off x="2445094" y="6091320"/>
            <a:ext cx="462886" cy="272198"/>
          </a:xfrm>
          <a:prstGeom prst="ben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57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EJERCICIOS PROPUESTOS EN </a:t>
            </a:r>
            <a:r>
              <a:rPr lang="es-PE" dirty="0"/>
              <a:t>PYTHON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half" idx="1"/>
          </p:nvPr>
        </p:nvSpPr>
        <p:spPr>
          <a:xfrm>
            <a:off x="838200" y="1969685"/>
            <a:ext cx="6040272" cy="3625897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s-ES" sz="2200" dirty="0" smtClean="0"/>
              <a:t>Kathy organiza </a:t>
            </a:r>
            <a:r>
              <a:rPr lang="es-ES" sz="2200" dirty="0"/>
              <a:t>una fiesta en la cual una computadora controla el ingreso mediante </a:t>
            </a:r>
            <a:r>
              <a:rPr lang="es-ES" sz="2200" dirty="0">
                <a:solidFill>
                  <a:srgbClr val="FF0000"/>
                </a:solidFill>
              </a:rPr>
              <a:t>5 </a:t>
            </a:r>
            <a:r>
              <a:rPr lang="es-ES" sz="2200" dirty="0" smtClean="0">
                <a:solidFill>
                  <a:srgbClr val="FF0000"/>
                </a:solidFill>
              </a:rPr>
              <a:t>CLAVES</a:t>
            </a:r>
            <a:r>
              <a:rPr lang="es-ES" sz="2200" dirty="0" smtClean="0"/>
              <a:t>. </a:t>
            </a:r>
            <a:r>
              <a:rPr lang="es-ES" sz="2200" dirty="0"/>
              <a:t>Si se ingresa al menos una clave incorrecta </a:t>
            </a:r>
            <a:r>
              <a:rPr lang="es-ES" sz="2200" dirty="0" smtClean="0"/>
              <a:t>ésta </a:t>
            </a:r>
            <a:r>
              <a:rPr lang="es-ES" sz="2200" dirty="0"/>
              <a:t>imprimirá “TE EQUIVOCASTE DE FIESTA” y no permitirá el ingreso. Si las 5 claves son correctas imprimirá “BIENVENIDO A LA FIESTA</a:t>
            </a:r>
            <a:r>
              <a:rPr lang="es-ES" sz="2200" dirty="0" smtClean="0"/>
              <a:t>”.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s-ES" sz="2200" dirty="0" smtClean="0"/>
              <a:t>Las </a:t>
            </a:r>
            <a:r>
              <a:rPr lang="es-ES" sz="2200" dirty="0"/>
              <a:t>Claves son: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s-ES" sz="2200" dirty="0"/>
              <a:t>1</a:t>
            </a:r>
            <a:r>
              <a:rPr lang="es-ES" sz="2200" dirty="0" smtClean="0"/>
              <a:t>. “TIENES”		2. “QUE </a:t>
            </a:r>
            <a:r>
              <a:rPr lang="es-ES" sz="2200" dirty="0"/>
              <a:t>SER”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s-ES" sz="2200" dirty="0" smtClean="0"/>
              <a:t>3. “INVITADO”		4. “PARA</a:t>
            </a:r>
            <a:r>
              <a:rPr lang="es-ES" sz="2200" dirty="0"/>
              <a:t>”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s-ES" sz="2200" dirty="0" smtClean="0"/>
              <a:t>5. “INGRESAR”</a:t>
            </a:r>
            <a:endParaRPr lang="es-ES" sz="22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4355" y="6042753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987618" y="6042753"/>
            <a:ext cx="3028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los ejercicios usemos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D67E89C-41CB-4AE6-8621-D3F2A1A23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2036" y="2243681"/>
            <a:ext cx="4414222" cy="273649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CuadroTexto 9"/>
          <p:cNvSpPr txBox="1"/>
          <p:nvPr/>
        </p:nvSpPr>
        <p:spPr>
          <a:xfrm>
            <a:off x="3012426" y="6042753"/>
            <a:ext cx="171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PE" b="1" dirty="0" smtClean="0">
                <a:latin typeface="Stag Light" panose="02000603060000020004" charset="0"/>
              </a:rPr>
              <a:t>EJERCICIO 4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1" name="Flecha doblada 10"/>
          <p:cNvSpPr/>
          <p:nvPr/>
        </p:nvSpPr>
        <p:spPr>
          <a:xfrm flipV="1">
            <a:off x="2445094" y="6091320"/>
            <a:ext cx="462886" cy="272198"/>
          </a:xfrm>
          <a:prstGeom prst="ben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55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EJERCICIOS PROPUESTOS EN </a:t>
            </a:r>
            <a:r>
              <a:rPr lang="es-PE" dirty="0"/>
              <a:t>PYTHON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half" idx="1"/>
          </p:nvPr>
        </p:nvSpPr>
        <p:spPr>
          <a:xfrm>
            <a:off x="838199" y="1969685"/>
            <a:ext cx="6767287" cy="362589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s-ES" sz="1600" dirty="0" smtClean="0"/>
              <a:t>“SAGA </a:t>
            </a:r>
            <a:r>
              <a:rPr lang="es-ES" sz="1600" dirty="0"/>
              <a:t>FALABELLA" se encuentra de aniversario y ha programado una serie de ofertas con la finalidad de brindar facilidades a sus clientes y a la vez </a:t>
            </a:r>
            <a:r>
              <a:rPr lang="es-ES" sz="1600" dirty="0" smtClean="0"/>
              <a:t>incrementar </a:t>
            </a:r>
            <a:r>
              <a:rPr lang="es-ES" sz="1600" dirty="0"/>
              <a:t>sus ventas. Estas ofertas se basan específicamente en un porcentaje de descuento sobre el total de compra el cual varía de acuerdo al monto.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s-ES" sz="1600" dirty="0" smtClean="0"/>
              <a:t>Por </a:t>
            </a:r>
            <a:r>
              <a:rPr lang="es-ES" sz="1600" dirty="0"/>
              <a:t>un monto mayor o igual a </a:t>
            </a:r>
            <a:r>
              <a:rPr lang="es-ES" sz="1600" dirty="0" smtClean="0"/>
              <a:t>$ 500 </a:t>
            </a:r>
            <a:r>
              <a:rPr lang="es-ES" sz="1600" dirty="0"/>
              <a:t>se hará un descuento del 30</a:t>
            </a:r>
            <a:r>
              <a:rPr lang="es-ES" sz="1600" dirty="0" smtClean="0"/>
              <a:t>%.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s-ES" sz="1600" dirty="0" smtClean="0"/>
              <a:t>Por </a:t>
            </a:r>
            <a:r>
              <a:rPr lang="es-ES" sz="1600" dirty="0"/>
              <a:t>un monto menor de </a:t>
            </a:r>
            <a:r>
              <a:rPr lang="es-ES" sz="1600" dirty="0" smtClean="0"/>
              <a:t>$ 500 </a:t>
            </a:r>
            <a:r>
              <a:rPr lang="es-ES" sz="1600" dirty="0"/>
              <a:t>pero mayor o igual a </a:t>
            </a:r>
            <a:r>
              <a:rPr lang="es-ES" sz="1600" dirty="0" smtClean="0"/>
              <a:t>$ 200 </a:t>
            </a:r>
            <a:r>
              <a:rPr lang="es-ES" sz="1600" dirty="0"/>
              <a:t>se hará un descuento del 20</a:t>
            </a:r>
            <a:r>
              <a:rPr lang="es-ES" sz="1600" dirty="0" smtClean="0"/>
              <a:t>%.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s-ES" sz="1600" dirty="0" smtClean="0"/>
              <a:t>Por </a:t>
            </a:r>
            <a:r>
              <a:rPr lang="es-ES" sz="1600" dirty="0"/>
              <a:t>un monto menor de </a:t>
            </a:r>
            <a:r>
              <a:rPr lang="es-ES" sz="1600" dirty="0" smtClean="0"/>
              <a:t>$ 200 </a:t>
            </a:r>
            <a:r>
              <a:rPr lang="es-ES" sz="1600" dirty="0"/>
              <a:t>pero mayor o igual a </a:t>
            </a:r>
            <a:r>
              <a:rPr lang="es-ES" sz="1600" dirty="0" smtClean="0"/>
              <a:t>$ 100 </a:t>
            </a:r>
            <a:r>
              <a:rPr lang="es-ES" sz="1600" dirty="0"/>
              <a:t>se hará un descuento del 10</a:t>
            </a:r>
            <a:r>
              <a:rPr lang="es-ES" sz="1600" dirty="0" smtClean="0"/>
              <a:t>%.</a:t>
            </a:r>
            <a:endParaRPr lang="es-ES" sz="1600" dirty="0"/>
          </a:p>
          <a:p>
            <a:pPr marL="0" indent="0">
              <a:lnSpc>
                <a:spcPct val="100000"/>
              </a:lnSpc>
              <a:buNone/>
            </a:pPr>
            <a:r>
              <a:rPr lang="es-ES" sz="1600" dirty="0" smtClean="0"/>
              <a:t>Elabore </a:t>
            </a:r>
            <a:r>
              <a:rPr lang="es-ES" sz="1600" dirty="0"/>
              <a:t>un programa que permita calcular el monto final que se pagará por dicha compra.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4355" y="6042753"/>
            <a:ext cx="700313" cy="6349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987618" y="6042753"/>
            <a:ext cx="3028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los ejercicios usemos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3012426" y="6042753"/>
            <a:ext cx="171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PE" b="1" dirty="0" smtClean="0">
                <a:latin typeface="Stag Light" panose="02000603060000020004" charset="0"/>
              </a:rPr>
              <a:t>EJERCICIO 5</a:t>
            </a:r>
            <a:endParaRPr lang="es-PE" b="1" dirty="0">
              <a:latin typeface="Stag Light" panose="02000603060000020004" charset="0"/>
            </a:endParaRPr>
          </a:p>
        </p:txBody>
      </p:sp>
      <p:sp>
        <p:nvSpPr>
          <p:cNvPr id="11" name="Flecha doblada 10"/>
          <p:cNvSpPr/>
          <p:nvPr/>
        </p:nvSpPr>
        <p:spPr>
          <a:xfrm flipV="1">
            <a:off x="2445094" y="6091320"/>
            <a:ext cx="462886" cy="272198"/>
          </a:xfrm>
          <a:prstGeom prst="ben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355" y="2090820"/>
            <a:ext cx="3523809" cy="350476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4042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LOGRO DE APRENDIZAJE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726919"/>
            <a:ext cx="5181600" cy="3419239"/>
          </a:xfrm>
        </p:spPr>
        <p:txBody>
          <a:bodyPr/>
          <a:lstStyle/>
          <a:p>
            <a:r>
              <a:rPr lang="es-PE" dirty="0" smtClean="0"/>
              <a:t>Aplica las condicionales dobles y anidadas de un algoritmo.</a:t>
            </a:r>
            <a:endParaRPr lang="es-PE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26920"/>
            <a:ext cx="5181600" cy="291704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256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¿Cuáles son los dos tipos de valores booleanos en Python?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true y false 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True y False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c)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Truth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y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Falsity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1: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000875" y="3224064"/>
            <a:ext cx="3248024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068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¿Cuál es la salida de este código?</a:t>
            </a:r>
          </a:p>
          <a:p>
            <a:pPr marL="363538" indent="0">
              <a:lnSpc>
                <a:spcPct val="100000"/>
              </a:lnSpc>
              <a:buNone/>
            </a:pPr>
            <a:endParaRPr lang="es-PE" dirty="0" smtClean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363538" indent="0" algn="ctr">
              <a:lnSpc>
                <a:spcPct val="100000"/>
              </a:lnSpc>
              <a:buNone/>
            </a:pPr>
            <a:r>
              <a:rPr lang="es-PE" dirty="0" smtClean="0">
                <a:solidFill>
                  <a:srgbClr val="00B050"/>
                </a:solidFill>
                <a:latin typeface="Consolas" panose="020B0609020204030204" pitchFamily="49" charset="0"/>
              </a:rPr>
              <a:t>7 != 8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False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True 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c)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2: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000875" y="3224064"/>
            <a:ext cx="1780268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362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¿Cuál es la salida de este código?</a:t>
            </a:r>
          </a:p>
          <a:p>
            <a:pPr marL="363538" indent="0">
              <a:lnSpc>
                <a:spcPct val="100000"/>
              </a:lnSpc>
              <a:buNone/>
            </a:pPr>
            <a:endParaRPr lang="es-PE" dirty="0" smtClean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363538" indent="0" algn="ctr">
              <a:lnSpc>
                <a:spcPct val="100000"/>
              </a:lnSpc>
              <a:buNone/>
            </a:pPr>
            <a:r>
              <a:rPr lang="es-PE" dirty="0" smtClean="0">
                <a:solidFill>
                  <a:srgbClr val="00B050"/>
                </a:solidFill>
                <a:latin typeface="Consolas" panose="020B0609020204030204" pitchFamily="49" charset="0"/>
              </a:rPr>
              <a:t>7 &gt; 7.0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False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True 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c)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3: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000875" y="2745092"/>
            <a:ext cx="1780268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525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¿Cuál es la salida de este código?</a:t>
            </a:r>
          </a:p>
          <a:p>
            <a:pPr marL="363538" indent="0">
              <a:lnSpc>
                <a:spcPct val="100000"/>
              </a:lnSpc>
              <a:buNone/>
            </a:pPr>
            <a:endParaRPr lang="es-PE" dirty="0" smtClean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363538" indent="0" algn="ctr">
              <a:lnSpc>
                <a:spcPct val="100000"/>
              </a:lnSpc>
              <a:buNone/>
            </a:pPr>
            <a:r>
              <a:rPr lang="es-PE" dirty="0" smtClean="0">
                <a:solidFill>
                  <a:srgbClr val="00B050"/>
                </a:solidFill>
                <a:latin typeface="Consolas" panose="020B0609020204030204" pitchFamily="49" charset="0"/>
              </a:rPr>
              <a:t>8.7 &lt;= 8.70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False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True 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c) Ocurre un error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</a:t>
            </a:r>
            <a:r>
              <a:rPr lang="es-ES" sz="2800" dirty="0">
                <a:latin typeface="Muller Regular" pitchFamily="50" charset="0"/>
              </a:rPr>
              <a:t>4</a:t>
            </a:r>
            <a:r>
              <a:rPr lang="es-ES" sz="2800" dirty="0" smtClean="0">
                <a:latin typeface="Muller Regular" pitchFamily="50" charset="0"/>
              </a:rPr>
              <a:t>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000875" y="3238577"/>
            <a:ext cx="1780268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688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¿Qué parte de una sentencia </a:t>
            </a:r>
            <a:r>
              <a:rPr lang="es-PE" dirty="0" err="1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s-PE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debería ir </a:t>
            </a:r>
            <a:r>
              <a:rPr lang="es-PE" dirty="0" err="1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indentada</a:t>
            </a:r>
            <a:r>
              <a:rPr lang="es-PE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</a:p>
          <a:p>
            <a:pPr marL="363538" indent="0">
              <a:lnSpc>
                <a:spcPct val="100000"/>
              </a:lnSpc>
              <a:buNone/>
            </a:pP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>
          <a:xfrm>
            <a:off x="6172200" y="2224725"/>
            <a:ext cx="5715000" cy="392143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73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La primera línea</a:t>
            </a:r>
          </a:p>
          <a:p>
            <a:pPr marL="873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Las sentencias dentro de ella</a:t>
            </a:r>
          </a:p>
          <a:p>
            <a:pPr marL="873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c) Todo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5: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6172200" y="3238577"/>
            <a:ext cx="5715000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48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sz="220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¿Cuál es la salida de este código?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2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spam = 7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2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22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spam &gt;5: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2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22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22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(“cinco”)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2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22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spam &gt; 8: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2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22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22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(“ocho”) </a:t>
            </a:r>
            <a:endParaRPr lang="es-ES" sz="2200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cinco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ocho 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c) nada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6: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000875" y="2745091"/>
            <a:ext cx="1780268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548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¿Cuál es la salida de este código?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num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= 7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num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&gt; 3: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(“3”)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num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&lt; 5: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(“5”)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num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== 7: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(“7”)</a:t>
            </a:r>
            <a:endParaRPr lang="es-ES" sz="1800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3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5 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c) 7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</a:t>
            </a:r>
            <a:r>
              <a:rPr lang="es-ES" sz="2800" dirty="0">
                <a:latin typeface="Muller Regular" pitchFamily="50" charset="0"/>
              </a:rPr>
              <a:t>7</a:t>
            </a:r>
            <a:r>
              <a:rPr lang="es-ES" sz="2800" dirty="0" smtClean="0">
                <a:latin typeface="Muller Regular" pitchFamily="50" charset="0"/>
              </a:rPr>
              <a:t>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000875" y="2745091"/>
            <a:ext cx="1780268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081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¿Cuál es la salida de este código?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1 + 1 == 2: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2 * 2 == 8: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”)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else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else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”)</a:t>
            </a:r>
            <a:endParaRPr lang="es-ES" sz="1800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endParaRPr lang="es-ES" dirty="0" smtClean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endParaRPr lang="es-ES" dirty="0" smtClean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c) no tiene salida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8: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000875" y="3238575"/>
            <a:ext cx="1780268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950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Completa los espacios en blanco para comparar las variables y la salida del texto correspondiente: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x = 10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y = 20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__ x &gt; y_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(“declaración 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”)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____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(“declaración 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else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”)  </a:t>
            </a:r>
          </a:p>
          <a:p>
            <a:pPr marL="363538" indent="0">
              <a:lnSpc>
                <a:spcPct val="100000"/>
              </a:lnSpc>
              <a:buNone/>
            </a:pPr>
            <a:endParaRPr lang="es-ES" sz="1800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s-E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s-E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s-E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s-E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endParaRPr lang="es-ES" dirty="0" smtClean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smtClean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s-ES" dirty="0" smtClean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s-E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s-E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s-E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s-E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s-E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s-E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9: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000874" y="3238575"/>
            <a:ext cx="3248025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976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¿Cuál es la salida de este código?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(1 == 1) and (2 + 2 &gt; 3):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(“true”)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else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18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18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(“false”)</a:t>
            </a:r>
          </a:p>
          <a:p>
            <a:pPr marL="363538" indent="0">
              <a:lnSpc>
                <a:spcPct val="100000"/>
              </a:lnSpc>
              <a:buNone/>
            </a:pPr>
            <a:endParaRPr lang="es-ES" sz="1800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false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true false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s-E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10: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000874" y="3732063"/>
            <a:ext cx="1577069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68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IMPORTANCIA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PE" dirty="0"/>
              <a:t>Esta sesión nos ayudará a comprender la estructura de un algoritmo, empleando </a:t>
            </a:r>
            <a:r>
              <a:rPr lang="es-PE" dirty="0" smtClean="0"/>
              <a:t>condicionales </a:t>
            </a:r>
            <a:r>
              <a:rPr lang="es-PE" dirty="0"/>
              <a:t>que nos </a:t>
            </a:r>
            <a:r>
              <a:rPr lang="es-PE" dirty="0" smtClean="0"/>
              <a:t>ayudarán </a:t>
            </a:r>
            <a:r>
              <a:rPr lang="es-PE" dirty="0"/>
              <a:t>a decidir que camino tomar  para la solución de diversos problemas.</a:t>
            </a:r>
          </a:p>
          <a:p>
            <a:endParaRPr lang="es-PE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0" y="2231384"/>
            <a:ext cx="4000500" cy="391477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695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Completa los espacios en blanco para imprimir “</a:t>
            </a:r>
            <a:r>
              <a:rPr lang="es-PE" sz="2000" dirty="0" err="1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Welcome</a:t>
            </a: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”.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edad = 15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000" dirty="0">
                <a:solidFill>
                  <a:srgbClr val="00B050"/>
                </a:solidFill>
                <a:latin typeface="Consolas" panose="020B0609020204030204" pitchFamily="49" charset="0"/>
              </a:rPr>
              <a:t>d</a:t>
            </a: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inero = 500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0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edad &gt; 18 ___ dinero &gt; 100: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0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_____(“</a:t>
            </a:r>
            <a:r>
              <a:rPr lang="es-PE" sz="20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Welcome</a:t>
            </a: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”)</a:t>
            </a:r>
          </a:p>
          <a:p>
            <a:pPr marL="363538" indent="0">
              <a:lnSpc>
                <a:spcPct val="100000"/>
              </a:lnSpc>
              <a:buNone/>
            </a:pPr>
            <a:endParaRPr lang="es-ES" sz="2000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y </a:t>
            </a:r>
            <a:r>
              <a:rPr lang="es-ES" dirty="0" smtClean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endParaRPr lang="es-ES" dirty="0" smtClean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and </a:t>
            </a:r>
            <a:r>
              <a:rPr lang="es-ES" dirty="0" smtClean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endParaRPr lang="es-ES" dirty="0" smtClean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s-E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smtClean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11: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000874" y="3253090"/>
            <a:ext cx="2738212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198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¿Cuál es la salida de este código?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0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1 + 1 * 3 == 6: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20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(“Si”)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0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else</a:t>
            </a: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PE" sz="20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PE" sz="20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(“No”)</a:t>
            </a:r>
          </a:p>
          <a:p>
            <a:pPr marL="363538" indent="0">
              <a:lnSpc>
                <a:spcPct val="100000"/>
              </a:lnSpc>
              <a:buNone/>
            </a:pPr>
            <a:endParaRPr lang="es-ES" sz="2000" dirty="0">
              <a:solidFill>
                <a:srgbClr val="00B050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Si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No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s-E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 se puede ejecutar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12: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000874" y="3253090"/>
            <a:ext cx="1519012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865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RESPONDAMOS ALGUNAS PREGUNTAS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199" y="2224725"/>
            <a:ext cx="5809344" cy="392143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PE" sz="1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63538" indent="0">
              <a:lnSpc>
                <a:spcPct val="100000"/>
              </a:lnSpc>
              <a:buNone/>
            </a:pPr>
            <a:r>
              <a:rPr lang="es-PE" sz="190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¿Cuál es la salida de este código?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9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x = 4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9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y = 2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PE" sz="19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if</a:t>
            </a:r>
            <a:r>
              <a:rPr lang="es-PE" sz="19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s-PE" sz="19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not</a:t>
            </a:r>
            <a:r>
              <a:rPr lang="es-PE" sz="19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1 + 1 == y </a:t>
            </a:r>
            <a:r>
              <a:rPr lang="es-PE" sz="19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or</a:t>
            </a:r>
            <a:r>
              <a:rPr lang="es-PE" sz="19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x == 4 and 7 == 8: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ES" sz="19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ES" sz="19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ES" sz="19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(“Si”)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ES" sz="19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elif</a:t>
            </a:r>
            <a:r>
              <a:rPr lang="es-ES" sz="19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 x &gt; y:</a:t>
            </a:r>
          </a:p>
          <a:p>
            <a:pPr marL="363538" indent="0">
              <a:lnSpc>
                <a:spcPct val="100000"/>
              </a:lnSpc>
              <a:buNone/>
            </a:pPr>
            <a:r>
              <a:rPr lang="es-ES" sz="19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s-ES" sz="19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</a:t>
            </a:r>
            <a:r>
              <a:rPr lang="es-ES" sz="19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(“No”)</a:t>
            </a:r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>
          <a:xfrm>
            <a:off x="6647542" y="2224725"/>
            <a:ext cx="4706257" cy="392143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dirty="0" smtClean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a) Si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b) No</a:t>
            </a:r>
          </a:p>
          <a:p>
            <a:pPr marL="900113" indent="0">
              <a:lnSpc>
                <a:spcPct val="100000"/>
              </a:lnSpc>
              <a:buNone/>
            </a:pP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s-E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s-ES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 No</a:t>
            </a:r>
            <a:endParaRPr lang="es-PE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dondear rectángulo de esquina diagonal 11"/>
          <p:cNvSpPr/>
          <p:nvPr/>
        </p:nvSpPr>
        <p:spPr>
          <a:xfrm>
            <a:off x="838200" y="1927229"/>
            <a:ext cx="3077029" cy="594992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Pregunta 13:</a:t>
            </a:r>
            <a:endParaRPr lang="es-ES" sz="2800" dirty="0">
              <a:latin typeface="Muller Regular" pitchFamily="50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407271" y="3238576"/>
            <a:ext cx="1519012" cy="434443"/>
          </a:xfrm>
          <a:prstGeom prst="roundRect">
            <a:avLst>
              <a:gd name="adj" fmla="val 2716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315" y="6039810"/>
            <a:ext cx="700313" cy="63495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950028" y="6039810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 smtClean="0">
                <a:latin typeface="Stag Light" panose="02000603060000020004" charset="0"/>
              </a:rPr>
              <a:t>Para esta tarea no uses el </a:t>
            </a:r>
            <a:r>
              <a:rPr lang="es-PE" b="1" dirty="0" err="1" smtClean="0">
                <a:latin typeface="Stag Light" panose="02000603060000020004" charset="0"/>
              </a:rPr>
              <a:t>Edube</a:t>
            </a:r>
            <a:r>
              <a:rPr lang="es-PE" b="1" dirty="0" smtClean="0">
                <a:latin typeface="Stag Light" panose="02000603060000020004" charset="0"/>
              </a:rPr>
              <a:t> </a:t>
            </a:r>
            <a:r>
              <a:rPr lang="es-PE" b="1" dirty="0" err="1" smtClean="0">
                <a:latin typeface="Stag Light" panose="02000603060000020004" charset="0"/>
              </a:rPr>
              <a:t>Samdbox</a:t>
            </a:r>
            <a:endParaRPr lang="es-PE" b="1" dirty="0">
              <a:latin typeface="Stag Light" panose="0200060306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915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30" b="5019"/>
          <a:stretch/>
        </p:blipFill>
        <p:spPr>
          <a:xfrm>
            <a:off x="3450608" y="2486375"/>
            <a:ext cx="4185882" cy="351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0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CONTENIDOS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PE" b="1" dirty="0" smtClean="0"/>
              <a:t>ESTRUCTURA DE CONTROL II</a:t>
            </a:r>
          </a:p>
          <a:p>
            <a:r>
              <a:rPr lang="es-PE" dirty="0" smtClean="0"/>
              <a:t>Estructuras de selección anidadas (Condicionales </a:t>
            </a:r>
            <a:r>
              <a:rPr lang="es-PE" dirty="0" err="1" smtClean="0"/>
              <a:t>If</a:t>
            </a:r>
            <a:r>
              <a:rPr lang="es-PE" dirty="0" smtClean="0"/>
              <a:t> / </a:t>
            </a:r>
            <a:r>
              <a:rPr lang="es-PE" dirty="0" err="1" smtClean="0"/>
              <a:t>Else</a:t>
            </a:r>
            <a:r>
              <a:rPr lang="es-PE" dirty="0" smtClean="0"/>
              <a:t>)</a:t>
            </a:r>
            <a:endParaRPr lang="es-PE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31142"/>
            <a:ext cx="5181600" cy="290860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644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¿QUÉ ES UNA ESTRUCTURA DE CONTROL?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961563"/>
            <a:ext cx="5181600" cy="3184595"/>
          </a:xfrm>
        </p:spPr>
        <p:txBody>
          <a:bodyPr/>
          <a:lstStyle/>
          <a:p>
            <a:r>
              <a:rPr lang="es-PE" dirty="0"/>
              <a:t>Es aquella condición que permite modificar el </a:t>
            </a:r>
            <a:r>
              <a:rPr lang="es-PE" b="1" dirty="0">
                <a:solidFill>
                  <a:srgbClr val="FF0000"/>
                </a:solidFill>
              </a:rPr>
              <a:t>flujo</a:t>
            </a:r>
            <a:r>
              <a:rPr lang="es-PE" dirty="0"/>
              <a:t> de ejecución de las instrucciones de un </a:t>
            </a:r>
            <a:r>
              <a:rPr lang="es-PE" dirty="0" smtClean="0"/>
              <a:t>programa.</a:t>
            </a:r>
            <a:endParaRPr lang="es-PE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888862" y="4369960"/>
            <a:ext cx="2026367" cy="1776199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0323" y="2041186"/>
            <a:ext cx="3548744" cy="4288512"/>
          </a:xfrm>
          <a:prstGeom prst="rect">
            <a:avLst/>
          </a:prstGeom>
        </p:spPr>
      </p:pic>
      <p:sp>
        <p:nvSpPr>
          <p:cNvPr id="6" name="Redondear rectángulo de esquina diagonal 5"/>
          <p:cNvSpPr/>
          <p:nvPr/>
        </p:nvSpPr>
        <p:spPr>
          <a:xfrm>
            <a:off x="838200" y="2133804"/>
            <a:ext cx="3077029" cy="546100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>
                <a:latin typeface="Muller Regular" pitchFamily="50" charset="0"/>
              </a:rPr>
              <a:t>Recordemos:  </a:t>
            </a:r>
            <a:endParaRPr lang="es-ES" sz="2800" dirty="0">
              <a:latin typeface="Muller Regular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864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OPERADORES EN PYTHON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224725"/>
            <a:ext cx="2921000" cy="3921434"/>
          </a:xfrm>
        </p:spPr>
        <p:txBody>
          <a:bodyPr/>
          <a:lstStyle/>
          <a:p>
            <a:r>
              <a:rPr lang="es-ES" dirty="0" smtClean="0"/>
              <a:t>Los operadores que tenemos en Python. </a:t>
            </a:r>
            <a:endParaRPr lang="es-PE" dirty="0"/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35987457"/>
              </p:ext>
            </p:extLst>
          </p:nvPr>
        </p:nvGraphicFramePr>
        <p:xfrm>
          <a:off x="2128999" y="1975557"/>
          <a:ext cx="9926367" cy="47265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Imagen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3426959"/>
            <a:ext cx="1847850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62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6343" y="3964039"/>
            <a:ext cx="4699855" cy="233224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OPERADORES EN PYTHON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sz="2200" dirty="0" smtClean="0"/>
              <a:t>OPERADORES DE COMPARACIÓN </a:t>
            </a:r>
            <a:endParaRPr lang="es-PE" sz="2200" dirty="0"/>
          </a:p>
        </p:txBody>
      </p:sp>
      <p:graphicFrame>
        <p:nvGraphicFramePr>
          <p:cNvPr id="10" name="Tab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225029"/>
              </p:ext>
            </p:extLst>
          </p:nvPr>
        </p:nvGraphicFramePr>
        <p:xfrm>
          <a:off x="838200" y="2666332"/>
          <a:ext cx="5181600" cy="259588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126067">
                  <a:extLst>
                    <a:ext uri="{9D8B030D-6E8A-4147-A177-3AD203B41FA5}">
                      <a16:colId xmlns:a16="http://schemas.microsoft.com/office/drawing/2014/main" val="3174620641"/>
                    </a:ext>
                  </a:extLst>
                </a:gridCol>
                <a:gridCol w="1648177">
                  <a:extLst>
                    <a:ext uri="{9D8B030D-6E8A-4147-A177-3AD203B41FA5}">
                      <a16:colId xmlns:a16="http://schemas.microsoft.com/office/drawing/2014/main" val="1367493651"/>
                    </a:ext>
                  </a:extLst>
                </a:gridCol>
                <a:gridCol w="1140178">
                  <a:extLst>
                    <a:ext uri="{9D8B030D-6E8A-4147-A177-3AD203B41FA5}">
                      <a16:colId xmlns:a16="http://schemas.microsoft.com/office/drawing/2014/main" val="3607098325"/>
                    </a:ext>
                  </a:extLst>
                </a:gridCol>
                <a:gridCol w="1267178">
                  <a:extLst>
                    <a:ext uri="{9D8B030D-6E8A-4147-A177-3AD203B41FA5}">
                      <a16:colId xmlns:a16="http://schemas.microsoft.com/office/drawing/2014/main" val="3319591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SIMBOLO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DESCRIPCIÓN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EJEMPLO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BOOLEANO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2901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==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Igual</a:t>
                      </a:r>
                      <a:r>
                        <a:rPr lang="es-PE" sz="1200" baseline="0" dirty="0" smtClean="0">
                          <a:latin typeface="Muller Regular" pitchFamily="50" charset="0"/>
                        </a:rPr>
                        <a:t> que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5 == 7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b="1" dirty="0" smtClean="0">
                          <a:solidFill>
                            <a:srgbClr val="FF0000"/>
                          </a:solidFill>
                          <a:latin typeface="Muller Regular" pitchFamily="50" charset="0"/>
                        </a:rPr>
                        <a:t>FALSE</a:t>
                      </a:r>
                      <a:endParaRPr lang="es-PE" sz="1200" b="1" dirty="0">
                        <a:solidFill>
                          <a:srgbClr val="FF0000"/>
                        </a:solidFill>
                        <a:latin typeface="Muller Regular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9486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!=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Distinto</a:t>
                      </a:r>
                      <a:r>
                        <a:rPr lang="es-PE" sz="1200" baseline="0" dirty="0" smtClean="0">
                          <a:latin typeface="Muller Regular" pitchFamily="50" charset="0"/>
                        </a:rPr>
                        <a:t> que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Rojo !=</a:t>
                      </a:r>
                      <a:r>
                        <a:rPr lang="es-PE" sz="1200" baseline="0" dirty="0" smtClean="0">
                          <a:latin typeface="Muller Regular" pitchFamily="50" charset="0"/>
                        </a:rPr>
                        <a:t> Verde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b="1" dirty="0" smtClean="0">
                          <a:solidFill>
                            <a:srgbClr val="0070C0"/>
                          </a:solidFill>
                          <a:latin typeface="Muller Regular" pitchFamily="50" charset="0"/>
                        </a:rPr>
                        <a:t>TRUE</a:t>
                      </a:r>
                      <a:endParaRPr lang="es-PE" sz="1200" b="1" dirty="0">
                        <a:solidFill>
                          <a:srgbClr val="0070C0"/>
                        </a:solidFill>
                        <a:latin typeface="Muller Regular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526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  <a:sym typeface="Symbol" panose="05050102010706020507" pitchFamily="18" charset="2"/>
                        </a:rPr>
                        <a:t>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Menor que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200" dirty="0" smtClean="0">
                          <a:latin typeface="Muller Regular" pitchFamily="50" charset="0"/>
                        </a:rPr>
                        <a:t>8 </a:t>
                      </a:r>
                      <a:r>
                        <a:rPr lang="es-PE" sz="1200" dirty="0" smtClean="0">
                          <a:latin typeface="Muller Regular" pitchFamily="50" charset="0"/>
                          <a:sym typeface="Symbol" panose="05050102010706020507" pitchFamily="18" charset="2"/>
                        </a:rPr>
                        <a:t> </a:t>
                      </a:r>
                      <a:r>
                        <a:rPr lang="es-PE" sz="1200" dirty="0" smtClean="0">
                          <a:latin typeface="Muller Regular" pitchFamily="50" charset="0"/>
                        </a:rPr>
                        <a:t>12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b="1" dirty="0" smtClean="0">
                          <a:solidFill>
                            <a:srgbClr val="0070C0"/>
                          </a:solidFill>
                          <a:latin typeface="Muller Regular" pitchFamily="50" charset="0"/>
                        </a:rPr>
                        <a:t>TRUE</a:t>
                      </a:r>
                      <a:endParaRPr lang="es-PE" sz="1200" b="1" dirty="0">
                        <a:solidFill>
                          <a:srgbClr val="0070C0"/>
                        </a:solidFill>
                        <a:latin typeface="Muller Regular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219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  <a:sym typeface="Symbol" panose="05050102010706020507" pitchFamily="18" charset="2"/>
                        </a:rPr>
                        <a:t>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Mayor</a:t>
                      </a:r>
                      <a:r>
                        <a:rPr lang="es-PE" sz="1200" baseline="0" dirty="0" smtClean="0">
                          <a:latin typeface="Muller Regular" pitchFamily="50" charset="0"/>
                        </a:rPr>
                        <a:t> que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200" dirty="0" smtClean="0">
                          <a:latin typeface="Muller Regular" pitchFamily="50" charset="0"/>
                        </a:rPr>
                        <a:t>12 </a:t>
                      </a:r>
                      <a:r>
                        <a:rPr lang="es-PE" sz="1200" dirty="0" smtClean="0">
                          <a:latin typeface="Muller Regular" pitchFamily="50" charset="0"/>
                          <a:sym typeface="Symbol" panose="05050102010706020507" pitchFamily="18" charset="2"/>
                        </a:rPr>
                        <a:t> 7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b="1" dirty="0" smtClean="0">
                          <a:solidFill>
                            <a:srgbClr val="0070C0"/>
                          </a:solidFill>
                          <a:latin typeface="Muller Regular" pitchFamily="50" charset="0"/>
                        </a:rPr>
                        <a:t>TRUE</a:t>
                      </a:r>
                      <a:endParaRPr lang="es-PE" sz="1200" b="1" dirty="0">
                        <a:solidFill>
                          <a:srgbClr val="0070C0"/>
                        </a:solidFill>
                        <a:latin typeface="Muller Regular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9607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  <a:sym typeface="Symbol" panose="05050102010706020507" pitchFamily="18" charset="2"/>
                        </a:rPr>
                        <a:t>=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Menor o igual</a:t>
                      </a:r>
                      <a:r>
                        <a:rPr lang="es-PE" sz="1200" baseline="0" dirty="0" smtClean="0">
                          <a:latin typeface="Muller Regular" pitchFamily="50" charset="0"/>
                        </a:rPr>
                        <a:t> que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16 </a:t>
                      </a:r>
                      <a:r>
                        <a:rPr lang="es-PE" sz="1200" dirty="0" smtClean="0">
                          <a:latin typeface="Muller Regular" pitchFamily="50" charset="0"/>
                          <a:sym typeface="Symbol" panose="05050102010706020507" pitchFamily="18" charset="2"/>
                        </a:rPr>
                        <a:t>= 17</a:t>
                      </a:r>
                      <a:r>
                        <a:rPr lang="es-PE" sz="1200" dirty="0" smtClean="0">
                          <a:latin typeface="Muller Regular" pitchFamily="50" charset="0"/>
                        </a:rPr>
                        <a:t> 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b="1" dirty="0" smtClean="0">
                          <a:solidFill>
                            <a:srgbClr val="0070C0"/>
                          </a:solidFill>
                          <a:latin typeface="Muller Regular" pitchFamily="50" charset="0"/>
                        </a:rPr>
                        <a:t>TRUE</a:t>
                      </a:r>
                      <a:endParaRPr lang="es-PE" sz="1200" b="1" dirty="0">
                        <a:solidFill>
                          <a:srgbClr val="0070C0"/>
                        </a:solidFill>
                        <a:latin typeface="Muller Regular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7226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  <a:sym typeface="Symbol" panose="05050102010706020507" pitchFamily="18" charset="2"/>
                        </a:rPr>
                        <a:t>=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Mayor o igual que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dirty="0" smtClean="0">
                          <a:latin typeface="Muller Regular" pitchFamily="50" charset="0"/>
                        </a:rPr>
                        <a:t>67 </a:t>
                      </a:r>
                      <a:r>
                        <a:rPr lang="es-PE" sz="1200" dirty="0" smtClean="0">
                          <a:latin typeface="Muller Regular" pitchFamily="50" charset="0"/>
                          <a:sym typeface="Symbol" panose="05050102010706020507" pitchFamily="18" charset="2"/>
                        </a:rPr>
                        <a:t>= 72</a:t>
                      </a:r>
                      <a:r>
                        <a:rPr lang="es-PE" sz="1200" dirty="0" smtClean="0">
                          <a:latin typeface="Muller Regular" pitchFamily="50" charset="0"/>
                        </a:rPr>
                        <a:t> </a:t>
                      </a:r>
                      <a:endParaRPr lang="es-PE" sz="1200" dirty="0">
                        <a:latin typeface="Muller Regular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1200" b="1" dirty="0" smtClean="0">
                          <a:solidFill>
                            <a:srgbClr val="FF0000"/>
                          </a:solidFill>
                          <a:latin typeface="Muller Regular" pitchFamily="50" charset="0"/>
                        </a:rPr>
                        <a:t>FALSE</a:t>
                      </a:r>
                      <a:endParaRPr lang="es-PE" sz="1200" b="1" dirty="0">
                        <a:solidFill>
                          <a:srgbClr val="FF0000"/>
                        </a:solidFill>
                        <a:latin typeface="Muller Regular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038000"/>
                  </a:ext>
                </a:extLst>
              </a:tr>
            </a:tbl>
          </a:graphicData>
        </a:graphic>
      </p:graphicFrame>
      <p:sp>
        <p:nvSpPr>
          <p:cNvPr id="8" name="Rectángulo 7"/>
          <p:cNvSpPr/>
          <p:nvPr/>
        </p:nvSpPr>
        <p:spPr>
          <a:xfrm>
            <a:off x="7022671" y="4267393"/>
            <a:ext cx="4267199" cy="193899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s-ES" sz="2000" dirty="0">
                <a:solidFill>
                  <a:srgbClr val="FF0000"/>
                </a:solidFill>
                <a:latin typeface="Muller Regular" pitchFamily="50" charset="0"/>
              </a:rPr>
              <a:t>=</a:t>
            </a:r>
            <a:r>
              <a:rPr lang="es-ES" sz="2000" dirty="0">
                <a:latin typeface="Muller Regular" pitchFamily="50" charset="0"/>
              </a:rPr>
              <a:t> es un </a:t>
            </a:r>
            <a:r>
              <a:rPr lang="es-ES" sz="2000" b="1" dirty="0">
                <a:solidFill>
                  <a:srgbClr val="00B050"/>
                </a:solidFill>
                <a:latin typeface="Muller Regular" pitchFamily="50" charset="0"/>
              </a:rPr>
              <a:t>operador de asignación</a:t>
            </a:r>
            <a:r>
              <a:rPr lang="es-ES" sz="2000" b="1" dirty="0">
                <a:latin typeface="Muller Regular" pitchFamily="50" charset="0"/>
              </a:rPr>
              <a:t> </a:t>
            </a:r>
            <a:endParaRPr lang="es-ES" sz="2000" b="1" dirty="0" smtClean="0">
              <a:latin typeface="Muller Regular" pitchFamily="50" charset="0"/>
            </a:endParaRPr>
          </a:p>
          <a:p>
            <a:pPr algn="ctr"/>
            <a:r>
              <a:rPr lang="es-ES" sz="2000" dirty="0" smtClean="0">
                <a:latin typeface="Muller Regular" pitchFamily="50" charset="0"/>
              </a:rPr>
              <a:t>(</a:t>
            </a:r>
            <a:r>
              <a:rPr lang="es-ES" sz="2000" dirty="0">
                <a:solidFill>
                  <a:srgbClr val="0070C0"/>
                </a:solidFill>
                <a:latin typeface="Muller Regular" pitchFamily="50" charset="0"/>
              </a:rPr>
              <a:t>a = </a:t>
            </a:r>
            <a:r>
              <a:rPr lang="es-ES" sz="2000" dirty="0" smtClean="0">
                <a:solidFill>
                  <a:srgbClr val="0070C0"/>
                </a:solidFill>
                <a:latin typeface="Muller Regular" pitchFamily="50" charset="0"/>
              </a:rPr>
              <a:t>b</a:t>
            </a:r>
            <a:r>
              <a:rPr lang="es-ES" sz="2000" dirty="0" smtClean="0">
                <a:latin typeface="Muller Regular" pitchFamily="50" charset="0"/>
              </a:rPr>
              <a:t> asigna </a:t>
            </a:r>
            <a:r>
              <a:rPr lang="es-ES" sz="2000" dirty="0" smtClean="0">
                <a:solidFill>
                  <a:srgbClr val="0070C0"/>
                </a:solidFill>
                <a:latin typeface="Muller Regular" pitchFamily="50" charset="0"/>
              </a:rPr>
              <a:t>a</a:t>
            </a:r>
            <a:r>
              <a:rPr lang="es-ES" sz="2000" dirty="0" smtClean="0">
                <a:latin typeface="Muller Regular" pitchFamily="50" charset="0"/>
              </a:rPr>
              <a:t> con </a:t>
            </a:r>
            <a:r>
              <a:rPr lang="es-ES" sz="2000" dirty="0">
                <a:latin typeface="Muller Regular" pitchFamily="50" charset="0"/>
              </a:rPr>
              <a:t>el valor </a:t>
            </a:r>
            <a:r>
              <a:rPr lang="es-ES" sz="2000" dirty="0" smtClean="0">
                <a:latin typeface="Muller Regular" pitchFamily="50" charset="0"/>
              </a:rPr>
              <a:t>de </a:t>
            </a:r>
            <a:r>
              <a:rPr lang="es-ES" sz="2000" dirty="0" smtClean="0">
                <a:solidFill>
                  <a:srgbClr val="0070C0"/>
                </a:solidFill>
                <a:latin typeface="Muller Regular" pitchFamily="50" charset="0"/>
              </a:rPr>
              <a:t>b</a:t>
            </a:r>
            <a:r>
              <a:rPr lang="es-ES" sz="2000" dirty="0">
                <a:latin typeface="Muller Regular" pitchFamily="50" charset="0"/>
              </a:rPr>
              <a:t>)</a:t>
            </a:r>
          </a:p>
          <a:p>
            <a:pPr algn="ctr"/>
            <a:endParaRPr lang="es-ES" sz="2000" dirty="0">
              <a:latin typeface="Muller Regular" pitchFamily="50" charset="0"/>
            </a:endParaRPr>
          </a:p>
          <a:p>
            <a:pPr algn="ctr"/>
            <a:r>
              <a:rPr lang="es-ES" sz="2000" dirty="0">
                <a:solidFill>
                  <a:srgbClr val="FF0000"/>
                </a:solidFill>
                <a:latin typeface="Muller Regular" pitchFamily="50" charset="0"/>
              </a:rPr>
              <a:t>==</a:t>
            </a:r>
            <a:r>
              <a:rPr lang="es-ES" sz="2000" dirty="0">
                <a:latin typeface="Muller Regular" pitchFamily="50" charset="0"/>
              </a:rPr>
              <a:t> es la pregunta </a:t>
            </a:r>
            <a:r>
              <a:rPr lang="es-ES" sz="2000" b="1" dirty="0">
                <a:solidFill>
                  <a:srgbClr val="00B050"/>
                </a:solidFill>
                <a:latin typeface="Muller Regular" pitchFamily="50" charset="0"/>
              </a:rPr>
              <a:t>son estos valores iguales?</a:t>
            </a:r>
            <a:r>
              <a:rPr lang="es-ES" sz="2000" dirty="0">
                <a:latin typeface="Muller Regular" pitchFamily="50" charset="0"/>
              </a:rPr>
              <a:t> </a:t>
            </a:r>
            <a:endParaRPr lang="es-ES" sz="2000" dirty="0" smtClean="0">
              <a:latin typeface="Muller Regular" pitchFamily="50" charset="0"/>
            </a:endParaRPr>
          </a:p>
          <a:p>
            <a:pPr algn="ctr"/>
            <a:r>
              <a:rPr lang="es-ES" sz="2000" dirty="0" smtClean="0">
                <a:latin typeface="Muller Regular" pitchFamily="50" charset="0"/>
              </a:rPr>
              <a:t>(</a:t>
            </a:r>
            <a:r>
              <a:rPr lang="es-ES" sz="2000" dirty="0">
                <a:solidFill>
                  <a:srgbClr val="0070C0"/>
                </a:solidFill>
                <a:latin typeface="Muller Regular" pitchFamily="50" charset="0"/>
              </a:rPr>
              <a:t>a == b </a:t>
            </a:r>
            <a:r>
              <a:rPr lang="es-ES" sz="2000" dirty="0">
                <a:latin typeface="Muller Regular" pitchFamily="50" charset="0"/>
              </a:rPr>
              <a:t>compara </a:t>
            </a:r>
            <a:r>
              <a:rPr lang="es-ES" sz="2000" dirty="0" smtClean="0">
                <a:solidFill>
                  <a:srgbClr val="0070C0"/>
                </a:solidFill>
                <a:latin typeface="Muller Regular" pitchFamily="50" charset="0"/>
              </a:rPr>
              <a:t>a</a:t>
            </a:r>
            <a:r>
              <a:rPr lang="es-ES" sz="2000" dirty="0" smtClean="0">
                <a:latin typeface="Muller Regular" pitchFamily="50" charset="0"/>
              </a:rPr>
              <a:t> y </a:t>
            </a:r>
            <a:r>
              <a:rPr lang="es-ES" sz="2000" dirty="0" smtClean="0">
                <a:solidFill>
                  <a:srgbClr val="0070C0"/>
                </a:solidFill>
                <a:latin typeface="Muller Regular" pitchFamily="50" charset="0"/>
              </a:rPr>
              <a:t>b</a:t>
            </a:r>
            <a:r>
              <a:rPr lang="es-ES" sz="2000" dirty="0">
                <a:latin typeface="Muller Regular" pitchFamily="50" charset="0"/>
              </a:rPr>
              <a:t>)</a:t>
            </a:r>
            <a:endParaRPr lang="es-ES" sz="1600" dirty="0">
              <a:latin typeface="Muller Regular" pitchFamily="50" charset="0"/>
            </a:endParaRPr>
          </a:p>
        </p:txBody>
      </p:sp>
      <p:sp>
        <p:nvSpPr>
          <p:cNvPr id="9" name="Redondear rectángulo de esquina diagonal 8"/>
          <p:cNvSpPr/>
          <p:nvPr/>
        </p:nvSpPr>
        <p:spPr>
          <a:xfrm>
            <a:off x="6806344" y="2198419"/>
            <a:ext cx="4699855" cy="935827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PE" sz="2400" dirty="0" smtClean="0">
                <a:latin typeface="Muller Regular" pitchFamily="50" charset="0"/>
              </a:rPr>
              <a:t>NO OLVIDES ESTA IMPORTANTE DISTINCIÓN:</a:t>
            </a:r>
            <a:endParaRPr lang="es-PE" sz="2400" dirty="0">
              <a:latin typeface="Muller Regular" pitchFamily="50" charset="0"/>
            </a:endParaRPr>
          </a:p>
        </p:txBody>
      </p:sp>
      <p:sp>
        <p:nvSpPr>
          <p:cNvPr id="12" name="Flecha a la derecha con bandas 11"/>
          <p:cNvSpPr/>
          <p:nvPr/>
        </p:nvSpPr>
        <p:spPr>
          <a:xfrm rot="5400000">
            <a:off x="8894966" y="3320885"/>
            <a:ext cx="522607" cy="418670"/>
          </a:xfrm>
          <a:prstGeom prst="stripedRightArrow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942" y="5453401"/>
            <a:ext cx="3745742" cy="123471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733266" y="5701410"/>
            <a:ext cx="33709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u="sng" dirty="0" smtClean="0">
                <a:latin typeface="Muller Regular" pitchFamily="50" charset="0"/>
              </a:rPr>
              <a:t>RECUERDA</a:t>
            </a:r>
            <a:r>
              <a:rPr lang="es-ES" dirty="0" smtClean="0">
                <a:latin typeface="Muller Regular" pitchFamily="50" charset="0"/>
              </a:rPr>
              <a:t>:</a:t>
            </a:r>
          </a:p>
          <a:p>
            <a:r>
              <a:rPr lang="es-ES" dirty="0" smtClean="0">
                <a:latin typeface="Muller Regular" pitchFamily="50" charset="0"/>
              </a:rPr>
              <a:t>El operador &gt; y &gt;= tienen una prioridad mayor sobre == y !=.</a:t>
            </a:r>
            <a:endParaRPr lang="es-ES" dirty="0">
              <a:latin typeface="Muller Regular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231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PYTHON - CONDICIONALES </a:t>
            </a:r>
            <a:r>
              <a:rPr lang="es-PE" dirty="0" err="1" smtClean="0"/>
              <a:t>if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PE" dirty="0"/>
              <a:t>La estructura de control </a:t>
            </a:r>
            <a:r>
              <a:rPr lang="es-PE" dirty="0" err="1">
                <a:solidFill>
                  <a:srgbClr val="FF0000"/>
                </a:solidFill>
              </a:rPr>
              <a:t>if</a:t>
            </a:r>
            <a:r>
              <a:rPr lang="es-PE" dirty="0">
                <a:solidFill>
                  <a:srgbClr val="FF0000"/>
                </a:solidFill>
              </a:rPr>
              <a:t> ... </a:t>
            </a:r>
            <a:r>
              <a:rPr lang="es-PE" dirty="0"/>
              <a:t>permite que un programa ejecute unas instrucciones cuando se cumplan una condición. En inglés "</a:t>
            </a:r>
            <a:r>
              <a:rPr lang="es-PE" dirty="0" err="1"/>
              <a:t>if</a:t>
            </a:r>
            <a:r>
              <a:rPr lang="es-PE" dirty="0"/>
              <a:t>" significa "si" (condición). La orden en Python se escribe así: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8" y="4735966"/>
            <a:ext cx="6692916" cy="902834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  <p:grpSp>
        <p:nvGrpSpPr>
          <p:cNvPr id="10" name="Grupo 9"/>
          <p:cNvGrpSpPr/>
          <p:nvPr/>
        </p:nvGrpSpPr>
        <p:grpSpPr>
          <a:xfrm>
            <a:off x="8569740" y="2038788"/>
            <a:ext cx="2784060" cy="4107371"/>
            <a:chOff x="3850502" y="2090058"/>
            <a:chExt cx="2784060" cy="4107371"/>
          </a:xfrm>
        </p:grpSpPr>
        <p:cxnSp>
          <p:nvCxnSpPr>
            <p:cNvPr id="11" name="Conector recto 10"/>
            <p:cNvCxnSpPr/>
            <p:nvPr/>
          </p:nvCxnSpPr>
          <p:spPr>
            <a:xfrm flipV="1">
              <a:off x="6046471" y="4234544"/>
              <a:ext cx="0" cy="104382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" name="Conector recto 11"/>
            <p:cNvCxnSpPr/>
            <p:nvPr/>
          </p:nvCxnSpPr>
          <p:spPr>
            <a:xfrm>
              <a:off x="4956811" y="5266200"/>
              <a:ext cx="0" cy="344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4" name="Rectángulo redondeado 13"/>
            <p:cNvSpPr/>
            <p:nvPr/>
          </p:nvSpPr>
          <p:spPr>
            <a:xfrm>
              <a:off x="4387895" y="2090058"/>
              <a:ext cx="1121230" cy="606090"/>
            </a:xfrm>
            <a:prstGeom prst="roundRect">
              <a:avLst>
                <a:gd name="adj" fmla="val 42816"/>
              </a:avLst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200" b="1" dirty="0" smtClean="0">
                  <a:solidFill>
                    <a:schemeClr val="tx1"/>
                  </a:solidFill>
                  <a:latin typeface="Muller Regular" pitchFamily="50" charset="0"/>
                </a:rPr>
                <a:t>INICIO</a:t>
              </a:r>
              <a:endParaRPr lang="es-PE" sz="12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sp>
          <p:nvSpPr>
            <p:cNvPr id="15" name="Paralelogramo 14"/>
            <p:cNvSpPr/>
            <p:nvPr/>
          </p:nvSpPr>
          <p:spPr>
            <a:xfrm>
              <a:off x="4118729" y="3009115"/>
              <a:ext cx="1659561" cy="501758"/>
            </a:xfrm>
            <a:prstGeom prst="parallelogram">
              <a:avLst>
                <a:gd name="adj" fmla="val 68391"/>
              </a:avLst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200" b="1" dirty="0" smtClean="0">
                  <a:solidFill>
                    <a:schemeClr val="tx1"/>
                  </a:solidFill>
                  <a:latin typeface="Muller Regular" pitchFamily="50" charset="0"/>
                </a:rPr>
                <a:t>DATOS</a:t>
              </a:r>
              <a:endParaRPr lang="es-PE" sz="12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sp>
          <p:nvSpPr>
            <p:cNvPr id="16" name="Decisión 15"/>
            <p:cNvSpPr/>
            <p:nvPr/>
          </p:nvSpPr>
          <p:spPr>
            <a:xfrm>
              <a:off x="4435646" y="3823840"/>
              <a:ext cx="1025726" cy="849085"/>
            </a:xfrm>
            <a:prstGeom prst="flowChartDecision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200" b="1" dirty="0" smtClean="0">
                  <a:solidFill>
                    <a:schemeClr val="tx1"/>
                  </a:solidFill>
                  <a:latin typeface="Muller Regular" pitchFamily="50" charset="0"/>
                </a:rPr>
                <a:t>?</a:t>
              </a:r>
              <a:endParaRPr lang="es-PE" sz="12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sp>
          <p:nvSpPr>
            <p:cNvPr id="17" name="Documento 16"/>
            <p:cNvSpPr/>
            <p:nvPr/>
          </p:nvSpPr>
          <p:spPr>
            <a:xfrm>
              <a:off x="5461372" y="4408714"/>
              <a:ext cx="1173190" cy="587829"/>
            </a:xfrm>
            <a:prstGeom prst="flowChartDocumen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200" b="1" dirty="0" smtClean="0">
                  <a:solidFill>
                    <a:schemeClr val="tx1"/>
                  </a:solidFill>
                  <a:latin typeface="Muller Regular" pitchFamily="50" charset="0"/>
                </a:rPr>
                <a:t>BLOQUE</a:t>
              </a:r>
              <a:endParaRPr lang="es-PE" sz="12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sp>
          <p:nvSpPr>
            <p:cNvPr id="18" name="Rectángulo redondeado 17"/>
            <p:cNvSpPr/>
            <p:nvPr/>
          </p:nvSpPr>
          <p:spPr>
            <a:xfrm>
              <a:off x="4387895" y="5591339"/>
              <a:ext cx="1121230" cy="606090"/>
            </a:xfrm>
            <a:prstGeom prst="roundRect">
              <a:avLst>
                <a:gd name="adj" fmla="val 42816"/>
              </a:avLst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200" b="1" dirty="0" smtClean="0">
                  <a:solidFill>
                    <a:schemeClr val="tx1"/>
                  </a:solidFill>
                  <a:latin typeface="Muller Regular" pitchFamily="50" charset="0"/>
                </a:rPr>
                <a:t>FIN</a:t>
              </a:r>
              <a:endParaRPr lang="es-PE" sz="12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  <p:cxnSp>
          <p:nvCxnSpPr>
            <p:cNvPr id="19" name="Conector recto 18"/>
            <p:cNvCxnSpPr>
              <a:endCxn id="15" idx="0"/>
            </p:cNvCxnSpPr>
            <p:nvPr/>
          </p:nvCxnSpPr>
          <p:spPr>
            <a:xfrm flipH="1">
              <a:off x="4948510" y="2696148"/>
              <a:ext cx="0" cy="31296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" name="Conector recto 19"/>
            <p:cNvCxnSpPr/>
            <p:nvPr/>
          </p:nvCxnSpPr>
          <p:spPr>
            <a:xfrm flipH="1">
              <a:off x="4944020" y="3510873"/>
              <a:ext cx="0" cy="31296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" name="Conector recto 20"/>
            <p:cNvCxnSpPr/>
            <p:nvPr/>
          </p:nvCxnSpPr>
          <p:spPr>
            <a:xfrm flipV="1">
              <a:off x="5451846" y="4244069"/>
              <a:ext cx="59612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" name="Conector recto 21"/>
            <p:cNvCxnSpPr/>
            <p:nvPr/>
          </p:nvCxnSpPr>
          <p:spPr>
            <a:xfrm flipH="1" flipV="1">
              <a:off x="3850502" y="4244068"/>
              <a:ext cx="60102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Conector recto 22"/>
            <p:cNvCxnSpPr/>
            <p:nvPr/>
          </p:nvCxnSpPr>
          <p:spPr>
            <a:xfrm flipH="1" flipV="1">
              <a:off x="3861081" y="4244068"/>
              <a:ext cx="0" cy="10022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" name="Conector recto 23"/>
            <p:cNvCxnSpPr/>
            <p:nvPr/>
          </p:nvCxnSpPr>
          <p:spPr>
            <a:xfrm>
              <a:off x="3851296" y="5248738"/>
              <a:ext cx="2196000" cy="320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952246" y="3843958"/>
              <a:ext cx="4027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2000" b="1" dirty="0" smtClean="0">
                  <a:latin typeface="Agency FB" panose="020B0503020202020204" pitchFamily="34" charset="0"/>
                </a:rPr>
                <a:t>no</a:t>
              </a:r>
              <a:endParaRPr lang="es-PE" sz="2000" b="1" dirty="0">
                <a:latin typeface="Agency FB" panose="020B0503020202020204" pitchFamily="34" charset="0"/>
              </a:endParaRPr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5541182" y="3843958"/>
              <a:ext cx="4027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2000" b="1" dirty="0" smtClean="0">
                  <a:latin typeface="Agency FB" panose="020B0503020202020204" pitchFamily="34" charset="0"/>
                </a:rPr>
                <a:t>sí</a:t>
              </a:r>
              <a:endParaRPr lang="es-PE" sz="2000" b="1" dirty="0">
                <a:latin typeface="Agency FB" panose="020B0503020202020204" pitchFamily="34" charset="0"/>
              </a:endParaRPr>
            </a:p>
          </p:txBody>
        </p:sp>
      </p:grpSp>
      <p:pic>
        <p:nvPicPr>
          <p:cNvPr id="27" name="Imagen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442529" y="2224725"/>
            <a:ext cx="1585012" cy="138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38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" t="3868" r="2136" b="3503"/>
          <a:stretch/>
        </p:blipFill>
        <p:spPr>
          <a:xfrm>
            <a:off x="1478963" y="4733963"/>
            <a:ext cx="6694411" cy="1663853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PYTHON - </a:t>
            </a:r>
            <a:r>
              <a:rPr lang="es-PE" dirty="0" smtClean="0"/>
              <a:t>BIFURCACIONES: </a:t>
            </a:r>
            <a:r>
              <a:rPr lang="es-PE" dirty="0" err="1" smtClean="0"/>
              <a:t>if</a:t>
            </a:r>
            <a:r>
              <a:rPr lang="es-PE" dirty="0" smtClean="0"/>
              <a:t> ... </a:t>
            </a:r>
            <a:r>
              <a:rPr lang="es-PE" dirty="0" err="1" smtClean="0"/>
              <a:t>else</a:t>
            </a:r>
            <a:r>
              <a:rPr lang="es-PE" dirty="0" smtClean="0"/>
              <a:t> ...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La estructura de control </a:t>
            </a:r>
            <a:r>
              <a:rPr lang="es-ES" sz="2000" dirty="0" err="1">
                <a:solidFill>
                  <a:srgbClr val="FF0000"/>
                </a:solidFill>
              </a:rPr>
              <a:t>if</a:t>
            </a:r>
            <a:r>
              <a:rPr lang="es-ES" sz="2000" dirty="0">
                <a:solidFill>
                  <a:srgbClr val="FF0000"/>
                </a:solidFill>
              </a:rPr>
              <a:t> ... </a:t>
            </a:r>
            <a:r>
              <a:rPr lang="es-ES" sz="2000" dirty="0" err="1">
                <a:solidFill>
                  <a:srgbClr val="FF0000"/>
                </a:solidFill>
              </a:rPr>
              <a:t>else</a:t>
            </a:r>
            <a:r>
              <a:rPr lang="es-ES" sz="2000" dirty="0">
                <a:solidFill>
                  <a:srgbClr val="FF0000"/>
                </a:solidFill>
              </a:rPr>
              <a:t> ... </a:t>
            </a:r>
            <a:r>
              <a:rPr lang="es-ES" sz="2000" dirty="0"/>
              <a:t>permite que un programa ejecute unas instrucciones cuando se cumple una condición y otras instrucciones cuando no se cumple esa condición. En inglés "</a:t>
            </a:r>
            <a:r>
              <a:rPr lang="es-ES" sz="2000" dirty="0" err="1"/>
              <a:t>if</a:t>
            </a:r>
            <a:r>
              <a:rPr lang="es-ES" sz="2000" dirty="0"/>
              <a:t>" significa "si" (condición) y "</a:t>
            </a:r>
            <a:r>
              <a:rPr lang="es-ES" sz="2000" dirty="0" err="1"/>
              <a:t>else</a:t>
            </a:r>
            <a:r>
              <a:rPr lang="es-ES" sz="2000" dirty="0"/>
              <a:t>" significa "si no". La orden en Python se escribe así:</a:t>
            </a:r>
          </a:p>
        </p:txBody>
      </p:sp>
      <p:pic>
        <p:nvPicPr>
          <p:cNvPr id="27" name="Imagen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580415" y="2224725"/>
            <a:ext cx="1585012" cy="1389332"/>
          </a:xfrm>
          <a:prstGeom prst="rect">
            <a:avLst/>
          </a:prstGeom>
        </p:spPr>
      </p:pic>
      <p:grpSp>
        <p:nvGrpSpPr>
          <p:cNvPr id="5" name="Grupo 4"/>
          <p:cNvGrpSpPr/>
          <p:nvPr/>
        </p:nvGrpSpPr>
        <p:grpSpPr>
          <a:xfrm>
            <a:off x="8393357" y="2038788"/>
            <a:ext cx="3356229" cy="4107371"/>
            <a:chOff x="7997571" y="2038788"/>
            <a:chExt cx="3356229" cy="4107371"/>
          </a:xfrm>
        </p:grpSpPr>
        <p:grpSp>
          <p:nvGrpSpPr>
            <p:cNvPr id="10" name="Grupo 9"/>
            <p:cNvGrpSpPr/>
            <p:nvPr/>
          </p:nvGrpSpPr>
          <p:grpSpPr>
            <a:xfrm>
              <a:off x="8569740" y="2038788"/>
              <a:ext cx="2784060" cy="4107371"/>
              <a:chOff x="3850502" y="2090058"/>
              <a:chExt cx="2784060" cy="4107371"/>
            </a:xfrm>
          </p:grpSpPr>
          <p:cxnSp>
            <p:nvCxnSpPr>
              <p:cNvPr id="11" name="Conector recto 10"/>
              <p:cNvCxnSpPr/>
              <p:nvPr/>
            </p:nvCxnSpPr>
            <p:spPr>
              <a:xfrm flipV="1">
                <a:off x="6046471" y="4234544"/>
                <a:ext cx="0" cy="10438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2" name="Conector recto 11"/>
              <p:cNvCxnSpPr/>
              <p:nvPr/>
            </p:nvCxnSpPr>
            <p:spPr>
              <a:xfrm>
                <a:off x="4956811" y="5266200"/>
                <a:ext cx="0" cy="34498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4" name="Rectángulo redondeado 13"/>
              <p:cNvSpPr/>
              <p:nvPr/>
            </p:nvSpPr>
            <p:spPr>
              <a:xfrm>
                <a:off x="4387895" y="2090058"/>
                <a:ext cx="1121230" cy="606090"/>
              </a:xfrm>
              <a:prstGeom prst="roundRect">
                <a:avLst>
                  <a:gd name="adj" fmla="val 42816"/>
                </a:avLst>
              </a:prstGeom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PE" sz="1200" b="1" dirty="0" smtClean="0">
                    <a:solidFill>
                      <a:schemeClr val="tx1"/>
                    </a:solidFill>
                    <a:latin typeface="Muller Regular" pitchFamily="50" charset="0"/>
                  </a:rPr>
                  <a:t>INICIO</a:t>
                </a:r>
                <a:endParaRPr lang="es-PE" sz="1200" b="1" dirty="0">
                  <a:solidFill>
                    <a:schemeClr val="tx1"/>
                  </a:solidFill>
                  <a:latin typeface="Muller Regular" pitchFamily="50" charset="0"/>
                </a:endParaRPr>
              </a:p>
            </p:txBody>
          </p:sp>
          <p:sp>
            <p:nvSpPr>
              <p:cNvPr id="15" name="Paralelogramo 14"/>
              <p:cNvSpPr/>
              <p:nvPr/>
            </p:nvSpPr>
            <p:spPr>
              <a:xfrm>
                <a:off x="4118729" y="3009115"/>
                <a:ext cx="1659561" cy="501758"/>
              </a:xfrm>
              <a:prstGeom prst="parallelogram">
                <a:avLst>
                  <a:gd name="adj" fmla="val 68391"/>
                </a:avLst>
              </a:prstGeom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PE" sz="1200" b="1" dirty="0" smtClean="0">
                    <a:solidFill>
                      <a:schemeClr val="tx1"/>
                    </a:solidFill>
                    <a:latin typeface="Muller Regular" pitchFamily="50" charset="0"/>
                  </a:rPr>
                  <a:t>DATOS</a:t>
                </a:r>
                <a:endParaRPr lang="es-PE" sz="1200" b="1" dirty="0">
                  <a:solidFill>
                    <a:schemeClr val="tx1"/>
                  </a:solidFill>
                  <a:latin typeface="Muller Regular" pitchFamily="50" charset="0"/>
                </a:endParaRPr>
              </a:p>
            </p:txBody>
          </p:sp>
          <p:sp>
            <p:nvSpPr>
              <p:cNvPr id="16" name="Decisión 15"/>
              <p:cNvSpPr/>
              <p:nvPr/>
            </p:nvSpPr>
            <p:spPr>
              <a:xfrm>
                <a:off x="4435646" y="3823840"/>
                <a:ext cx="1025726" cy="849085"/>
              </a:xfrm>
              <a:prstGeom prst="flowChartDecision">
                <a:avLst/>
              </a:prstGeom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PE" sz="1200" b="1" dirty="0" smtClean="0">
                    <a:solidFill>
                      <a:schemeClr val="tx1"/>
                    </a:solidFill>
                    <a:latin typeface="Muller Regular" pitchFamily="50" charset="0"/>
                  </a:rPr>
                  <a:t>?</a:t>
                </a:r>
                <a:endParaRPr lang="es-PE" sz="1200" b="1" dirty="0">
                  <a:solidFill>
                    <a:schemeClr val="tx1"/>
                  </a:solidFill>
                  <a:latin typeface="Muller Regular" pitchFamily="50" charset="0"/>
                </a:endParaRPr>
              </a:p>
            </p:txBody>
          </p:sp>
          <p:sp>
            <p:nvSpPr>
              <p:cNvPr id="17" name="Documento 16"/>
              <p:cNvSpPr/>
              <p:nvPr/>
            </p:nvSpPr>
            <p:spPr>
              <a:xfrm>
                <a:off x="5461372" y="4408714"/>
                <a:ext cx="1173190" cy="587829"/>
              </a:xfrm>
              <a:prstGeom prst="flowChartDocument">
                <a:avLst/>
              </a:prstGeom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PE" sz="1200" b="1" dirty="0" smtClean="0">
                    <a:solidFill>
                      <a:schemeClr val="tx1"/>
                    </a:solidFill>
                    <a:latin typeface="Muller Regular" pitchFamily="50" charset="0"/>
                  </a:rPr>
                  <a:t>BLOQUE        1</a:t>
                </a:r>
                <a:endParaRPr lang="es-PE" sz="1200" b="1" dirty="0">
                  <a:solidFill>
                    <a:schemeClr val="tx1"/>
                  </a:solidFill>
                  <a:latin typeface="Muller Regular" pitchFamily="50" charset="0"/>
                </a:endParaRPr>
              </a:p>
            </p:txBody>
          </p:sp>
          <p:sp>
            <p:nvSpPr>
              <p:cNvPr id="18" name="Rectángulo redondeado 17"/>
              <p:cNvSpPr/>
              <p:nvPr/>
            </p:nvSpPr>
            <p:spPr>
              <a:xfrm>
                <a:off x="4387895" y="5591339"/>
                <a:ext cx="1121230" cy="606090"/>
              </a:xfrm>
              <a:prstGeom prst="roundRect">
                <a:avLst>
                  <a:gd name="adj" fmla="val 42816"/>
                </a:avLst>
              </a:prstGeom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PE" sz="1200" b="1" dirty="0" smtClean="0">
                    <a:solidFill>
                      <a:schemeClr val="tx1"/>
                    </a:solidFill>
                    <a:latin typeface="Muller Regular" pitchFamily="50" charset="0"/>
                  </a:rPr>
                  <a:t>FIN</a:t>
                </a:r>
                <a:endParaRPr lang="es-PE" sz="1200" b="1" dirty="0">
                  <a:solidFill>
                    <a:schemeClr val="tx1"/>
                  </a:solidFill>
                  <a:latin typeface="Muller Regular" pitchFamily="50" charset="0"/>
                </a:endParaRPr>
              </a:p>
            </p:txBody>
          </p:sp>
          <p:cxnSp>
            <p:nvCxnSpPr>
              <p:cNvPr id="19" name="Conector recto 18"/>
              <p:cNvCxnSpPr>
                <a:endCxn id="15" idx="0"/>
              </p:cNvCxnSpPr>
              <p:nvPr/>
            </p:nvCxnSpPr>
            <p:spPr>
              <a:xfrm flipH="1">
                <a:off x="4948510" y="2696148"/>
                <a:ext cx="0" cy="31296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0" name="Conector recto 19"/>
              <p:cNvCxnSpPr/>
              <p:nvPr/>
            </p:nvCxnSpPr>
            <p:spPr>
              <a:xfrm flipH="1">
                <a:off x="4944020" y="3510873"/>
                <a:ext cx="0" cy="31296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1" name="Conector recto 20"/>
              <p:cNvCxnSpPr/>
              <p:nvPr/>
            </p:nvCxnSpPr>
            <p:spPr>
              <a:xfrm flipV="1">
                <a:off x="5451846" y="4244069"/>
                <a:ext cx="59612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Conector recto 21"/>
              <p:cNvCxnSpPr/>
              <p:nvPr/>
            </p:nvCxnSpPr>
            <p:spPr>
              <a:xfrm flipH="1" flipV="1">
                <a:off x="3850502" y="4244068"/>
                <a:ext cx="60102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Conector recto 22"/>
              <p:cNvCxnSpPr/>
              <p:nvPr/>
            </p:nvCxnSpPr>
            <p:spPr>
              <a:xfrm flipH="1" flipV="1">
                <a:off x="3861081" y="4244068"/>
                <a:ext cx="0" cy="10022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4" name="Conector recto 23"/>
              <p:cNvCxnSpPr/>
              <p:nvPr/>
            </p:nvCxnSpPr>
            <p:spPr>
              <a:xfrm>
                <a:off x="3851296" y="5248738"/>
                <a:ext cx="2196000" cy="3201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25" name="CuadroTexto 24"/>
              <p:cNvSpPr txBox="1"/>
              <p:nvPr/>
            </p:nvSpPr>
            <p:spPr>
              <a:xfrm>
                <a:off x="3952246" y="3843958"/>
                <a:ext cx="40277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PE" sz="2000" b="1" dirty="0" smtClean="0">
                    <a:latin typeface="Agency FB" panose="020B0503020202020204" pitchFamily="34" charset="0"/>
                  </a:rPr>
                  <a:t>no</a:t>
                </a:r>
                <a:endParaRPr lang="es-PE" sz="2000" b="1" dirty="0">
                  <a:latin typeface="Agency FB" panose="020B0503020202020204" pitchFamily="34" charset="0"/>
                </a:endParaRPr>
              </a:p>
            </p:txBody>
          </p:sp>
          <p:sp>
            <p:nvSpPr>
              <p:cNvPr id="26" name="CuadroTexto 25"/>
              <p:cNvSpPr txBox="1"/>
              <p:nvPr/>
            </p:nvSpPr>
            <p:spPr>
              <a:xfrm>
                <a:off x="5541182" y="3843958"/>
                <a:ext cx="40277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PE" sz="2000" b="1" dirty="0" smtClean="0">
                    <a:latin typeface="Agency FB" panose="020B0503020202020204" pitchFamily="34" charset="0"/>
                  </a:rPr>
                  <a:t>sí</a:t>
                </a:r>
                <a:endParaRPr lang="es-PE" sz="2000" b="1" dirty="0">
                  <a:latin typeface="Agency FB" panose="020B0503020202020204" pitchFamily="34" charset="0"/>
                </a:endParaRPr>
              </a:p>
            </p:txBody>
          </p:sp>
        </p:grpSp>
        <p:sp>
          <p:nvSpPr>
            <p:cNvPr id="28" name="Documento 27"/>
            <p:cNvSpPr/>
            <p:nvPr/>
          </p:nvSpPr>
          <p:spPr>
            <a:xfrm>
              <a:off x="7997571" y="4411273"/>
              <a:ext cx="1173190" cy="587829"/>
            </a:xfrm>
            <a:prstGeom prst="flowChartDocumen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200" b="1" dirty="0" smtClean="0">
                  <a:solidFill>
                    <a:schemeClr val="tx1"/>
                  </a:solidFill>
                  <a:latin typeface="Muller Regular" pitchFamily="50" charset="0"/>
                </a:rPr>
                <a:t>BLOQUE       2</a:t>
              </a:r>
              <a:endParaRPr lang="es-PE" sz="1200" b="1" dirty="0">
                <a:solidFill>
                  <a:schemeClr val="tx1"/>
                </a:solidFill>
                <a:latin typeface="Muller Regular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701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_corp_201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04C962F1-D308-4BC2-A59B-463E03880934}" vid="{5C5A6791-3381-4C54-ADB6-99208E4EC962}"/>
    </a:ext>
  </a:extLst>
</a:theme>
</file>

<file path=ppt/theme/theme2.xml><?xml version="1.0" encoding="utf-8"?>
<a:theme xmlns:a="http://schemas.openxmlformats.org/drawingml/2006/main" name="blanc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3.xml><?xml version="1.0" encoding="utf-8"?>
<a:theme xmlns:a="http://schemas.openxmlformats.org/drawingml/2006/main" name="verde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4.xml><?xml version="1.0" encoding="utf-8"?>
<a:theme xmlns:a="http://schemas.openxmlformats.org/drawingml/2006/main" name="amarill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6092C70D-0B5D-43B6-94AF-CA86E5A99A66}" vid="{84C757C7-FE3E-41B3-A698-C26B0010DACC}"/>
    </a:ext>
  </a:extLst>
</a:theme>
</file>

<file path=ppt/theme/theme5.xml><?xml version="1.0" encoding="utf-8"?>
<a:theme xmlns:a="http://schemas.openxmlformats.org/drawingml/2006/main" name="azul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6.xml><?xml version="1.0" encoding="utf-8"?>
<a:theme xmlns:a="http://schemas.openxmlformats.org/drawingml/2006/main" name="anaranjad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7.xml><?xml version="1.0" encoding="utf-8"?>
<a:theme xmlns:a="http://schemas.openxmlformats.org/drawingml/2006/main" name="morad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ppt/theme/theme8.xml><?xml version="1.0" encoding="utf-8"?>
<a:theme xmlns:a="http://schemas.openxmlformats.org/drawingml/2006/main" name="rojo_co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corp_2019" id="{96B6D52C-0A4F-4EB0-8C2B-285DCA567D8A}" vid="{B3B0B69F-1963-4ECA-8471-DFE3E6C6AD6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tema_corp_2019</Template>
  <TotalTime>2267</TotalTime>
  <Words>1679</Words>
  <Application>Microsoft Office PowerPoint</Application>
  <PresentationFormat>Panorámica</PresentationFormat>
  <Paragraphs>354</Paragraphs>
  <Slides>33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8</vt:i4>
      </vt:variant>
      <vt:variant>
        <vt:lpstr>Títulos de diapositiva</vt:lpstr>
      </vt:variant>
      <vt:variant>
        <vt:i4>33</vt:i4>
      </vt:variant>
    </vt:vector>
  </HeadingPairs>
  <TitlesOfParts>
    <vt:vector size="49" baseType="lpstr">
      <vt:lpstr>Muller Regular</vt:lpstr>
      <vt:lpstr>Stag Light</vt:lpstr>
      <vt:lpstr>Arial</vt:lpstr>
      <vt:lpstr>Symbol</vt:lpstr>
      <vt:lpstr>Calibri</vt:lpstr>
      <vt:lpstr>Wingdings</vt:lpstr>
      <vt:lpstr>Agency FB</vt:lpstr>
      <vt:lpstr>Consolas</vt:lpstr>
      <vt:lpstr>tema_corp_2019</vt:lpstr>
      <vt:lpstr>blanco_corp</vt:lpstr>
      <vt:lpstr>verde_corp</vt:lpstr>
      <vt:lpstr>amarillo_corp</vt:lpstr>
      <vt:lpstr>azul_corp</vt:lpstr>
      <vt:lpstr>anaranjado_corp</vt:lpstr>
      <vt:lpstr>morado_corp</vt:lpstr>
      <vt:lpstr>rojo_corp</vt:lpstr>
      <vt:lpstr>Fundamentos de Programación</vt:lpstr>
      <vt:lpstr>LOGRO DE APRENDIZAJE</vt:lpstr>
      <vt:lpstr>IMPORTANCIA</vt:lpstr>
      <vt:lpstr>CONTENIDOS</vt:lpstr>
      <vt:lpstr>¿QUÉ ES UNA ESTRUCTURA DE CONTROL?</vt:lpstr>
      <vt:lpstr>OPERADORES EN PYTHON</vt:lpstr>
      <vt:lpstr>OPERADORES EN PYTHON</vt:lpstr>
      <vt:lpstr>PYTHON - CONDICIONALES if</vt:lpstr>
      <vt:lpstr>PYTHON - BIFURCACIONES: if ... else ...</vt:lpstr>
      <vt:lpstr>MAS DE DOS ALTERNATIVAS: if … elif … else ...</vt:lpstr>
      <vt:lpstr>VEAMOS ALGUNOS EJEMPLOS EN PYTHON</vt:lpstr>
      <vt:lpstr>VEAMOS ALGUNOS EJEMPLOS EN PYTHON</vt:lpstr>
      <vt:lpstr>VEAMOS ALGUNOS EJEMPLOS EN PYTHON</vt:lpstr>
      <vt:lpstr>VEAMOS ALGUNOS EJEMPLOS EN PYTHON</vt:lpstr>
      <vt:lpstr>EJERCICIOS PROPUESTOS EN PYTHON</vt:lpstr>
      <vt:lpstr>EJERCICIOS PROPUESTOS EN PYTHON</vt:lpstr>
      <vt:lpstr>EJERCICIOS PROPUESTOS EN PYTHON</vt:lpstr>
      <vt:lpstr>EJERCICIOS PROPUESTOS EN PYTHON</vt:lpstr>
      <vt:lpstr>EJERCICIOS PROPUESTOS EN PYTHON</vt:lpstr>
      <vt:lpstr>RESPONDAMOS ALGUNAS PREGUNTAS</vt:lpstr>
      <vt:lpstr>RESPONDAMOS ALGUNAS PREGUNTAS</vt:lpstr>
      <vt:lpstr>RESPONDAMOS ALGUNAS PREGUNTAS</vt:lpstr>
      <vt:lpstr>RESPONDAMOS ALGUNAS PREGUNTAS</vt:lpstr>
      <vt:lpstr>RESPONDAMOS ALGUNAS PREGUNTAS</vt:lpstr>
      <vt:lpstr>RESPONDAMOS ALGUNAS PREGUNTAS</vt:lpstr>
      <vt:lpstr>RESPONDAMOS ALGUNAS PREGUNTAS</vt:lpstr>
      <vt:lpstr>RESPONDAMOS ALGUNAS PREGUNTAS</vt:lpstr>
      <vt:lpstr>RESPONDAMOS ALGUNAS PREGUNTAS</vt:lpstr>
      <vt:lpstr>RESPONDAMOS ALGUNAS PREGUNTAS</vt:lpstr>
      <vt:lpstr>RESPONDAMOS ALGUNAS PREGUNTAS</vt:lpstr>
      <vt:lpstr>RESPONDAMOS ALGUNAS PREGUNTAS</vt:lpstr>
      <vt:lpstr>RESPONDAMOS ALGUNAS PREGUNTAS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Franco Ponce Silva</dc:creator>
  <cp:lastModifiedBy>CAMILA</cp:lastModifiedBy>
  <cp:revision>167</cp:revision>
  <dcterms:created xsi:type="dcterms:W3CDTF">2018-11-28T19:57:05Z</dcterms:created>
  <dcterms:modified xsi:type="dcterms:W3CDTF">2019-02-24T22:25:28Z</dcterms:modified>
</cp:coreProperties>
</file>